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7" r:id="rId2"/>
    <p:sldMasterId id="2147483694" r:id="rId3"/>
    <p:sldMasterId id="2147483706" r:id="rId4"/>
    <p:sldMasterId id="2147483733" r:id="rId5"/>
    <p:sldMasterId id="2147483756" r:id="rId6"/>
    <p:sldMasterId id="2147483772" r:id="rId7"/>
  </p:sldMasterIdLst>
  <p:notesMasterIdLst>
    <p:notesMasterId r:id="rId48"/>
  </p:notesMasterIdLst>
  <p:sldIdLst>
    <p:sldId id="667" r:id="rId8"/>
    <p:sldId id="693" r:id="rId9"/>
    <p:sldId id="790" r:id="rId10"/>
    <p:sldId id="824" r:id="rId11"/>
    <p:sldId id="672" r:id="rId12"/>
    <p:sldId id="833" r:id="rId13"/>
    <p:sldId id="694" r:id="rId14"/>
    <p:sldId id="825" r:id="rId15"/>
    <p:sldId id="718" r:id="rId16"/>
    <p:sldId id="792" r:id="rId17"/>
    <p:sldId id="793" r:id="rId18"/>
    <p:sldId id="797" r:id="rId19"/>
    <p:sldId id="827" r:id="rId20"/>
    <p:sldId id="4467" r:id="rId21"/>
    <p:sldId id="826" r:id="rId22"/>
    <p:sldId id="629" r:id="rId23"/>
    <p:sldId id="710" r:id="rId24"/>
    <p:sldId id="703" r:id="rId25"/>
    <p:sldId id="4470" r:id="rId26"/>
    <p:sldId id="4471" r:id="rId27"/>
    <p:sldId id="830" r:id="rId28"/>
    <p:sldId id="831" r:id="rId29"/>
    <p:sldId id="4468" r:id="rId30"/>
    <p:sldId id="784" r:id="rId31"/>
    <p:sldId id="818" r:id="rId32"/>
    <p:sldId id="821" r:id="rId33"/>
    <p:sldId id="808" r:id="rId34"/>
    <p:sldId id="809" r:id="rId35"/>
    <p:sldId id="807" r:id="rId36"/>
    <p:sldId id="822" r:id="rId37"/>
    <p:sldId id="815" r:id="rId38"/>
    <p:sldId id="774" r:id="rId39"/>
    <p:sldId id="773" r:id="rId40"/>
    <p:sldId id="819" r:id="rId41"/>
    <p:sldId id="812" r:id="rId42"/>
    <p:sldId id="810" r:id="rId43"/>
    <p:sldId id="369" r:id="rId44"/>
    <p:sldId id="836" r:id="rId45"/>
    <p:sldId id="837" r:id="rId46"/>
    <p:sldId id="702"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tanton" initials="HS" lastIdx="9" clrIdx="0"/>
  <p:cmAuthor id="1" name="Judy" initials="J" lastIdx="1" clrIdx="1">
    <p:extLst>
      <p:ext uri="{19B8F6BF-5375-455C-9EA6-DF929625EA0E}">
        <p15:presenceInfo xmlns:p15="http://schemas.microsoft.com/office/powerpoint/2012/main" userId="Ju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3F3"/>
    <a:srgbClr val="2F877F"/>
    <a:srgbClr val="FFF3FF"/>
    <a:srgbClr val="F8F9FA"/>
    <a:srgbClr val="FAFCFC"/>
    <a:srgbClr val="DFEDED"/>
    <a:srgbClr val="DEE8DC"/>
    <a:srgbClr val="D2DFCF"/>
    <a:srgbClr val="3D6D28"/>
    <a:srgbClr val="E84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6805" autoAdjust="0"/>
  </p:normalViewPr>
  <p:slideViewPr>
    <p:cSldViewPr>
      <p:cViewPr varScale="1">
        <p:scale>
          <a:sx n="65" d="100"/>
          <a:sy n="65" d="100"/>
        </p:scale>
        <p:origin x="804" y="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E5774-187A-4A00-94F7-5AEC1E25CA03}"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CA"/>
        </a:p>
      </dgm:t>
    </dgm:pt>
    <dgm:pt modelId="{944A5C07-BE99-462D-859C-D453E0CC0BCB}">
      <dgm:prSet phldrT="[Text]" custT="1"/>
      <dgm:spPr>
        <a:noFill/>
        <a:ln>
          <a:solidFill>
            <a:schemeClr val="accent2"/>
          </a:solidFill>
        </a:ln>
      </dgm:spPr>
      <dgm:t>
        <a:bodyPr/>
        <a:lstStyle/>
        <a:p>
          <a:r>
            <a:rPr lang="en-CA" sz="2000" b="1" dirty="0">
              <a:latin typeface="Calibri"/>
              <a:cs typeface="Calibri"/>
            </a:rPr>
            <a:t>Scientific Committees</a:t>
          </a:r>
        </a:p>
      </dgm:t>
    </dgm:pt>
    <dgm:pt modelId="{9C841563-9F7D-4460-92F0-140B8A91EB2F}" type="parTrans" cxnId="{A652C50D-E494-427D-8C76-387B74EE2848}">
      <dgm:prSet/>
      <dgm:spPr/>
      <dgm:t>
        <a:bodyPr/>
        <a:lstStyle/>
        <a:p>
          <a:endParaRPr lang="en-CA"/>
        </a:p>
      </dgm:t>
    </dgm:pt>
    <dgm:pt modelId="{373946A2-8476-4683-AE03-C608E1F4980A}" type="sibTrans" cxnId="{A652C50D-E494-427D-8C76-387B74EE2848}">
      <dgm:prSet/>
      <dgm:spPr/>
      <dgm:t>
        <a:bodyPr/>
        <a:lstStyle/>
        <a:p>
          <a:endParaRPr lang="en-CA"/>
        </a:p>
      </dgm:t>
    </dgm:pt>
    <dgm:pt modelId="{B259888B-5C13-47B0-B395-5871DB2DEACE}">
      <dgm:prSet phldrT="[Text]"/>
      <dgm:spPr/>
      <dgm:t>
        <a:bodyPr/>
        <a:lstStyle/>
        <a:p>
          <a:r>
            <a:rPr lang="en-CA" b="1" dirty="0">
              <a:solidFill>
                <a:schemeClr val="tx1"/>
              </a:solidFill>
              <a:latin typeface="Calibri"/>
              <a:cs typeface="Calibri"/>
            </a:rPr>
            <a:t>Disease Sites</a:t>
          </a:r>
        </a:p>
      </dgm:t>
    </dgm:pt>
    <dgm:pt modelId="{5C114B1F-4A1C-44FF-AAC3-31ADF657FC73}" type="parTrans" cxnId="{F25DF38F-7F44-4A59-98CF-B744779AC332}">
      <dgm:prSet/>
      <dgm:spPr/>
      <dgm:t>
        <a:bodyPr/>
        <a:lstStyle/>
        <a:p>
          <a:endParaRPr lang="en-CA"/>
        </a:p>
      </dgm:t>
    </dgm:pt>
    <dgm:pt modelId="{031DA2B8-82A9-4B9F-B919-FD653B522013}" type="sibTrans" cxnId="{F25DF38F-7F44-4A59-98CF-B744779AC332}">
      <dgm:prSet/>
      <dgm:spPr/>
      <dgm:t>
        <a:bodyPr/>
        <a:lstStyle/>
        <a:p>
          <a:endParaRPr lang="en-CA"/>
        </a:p>
      </dgm:t>
    </dgm:pt>
    <dgm:pt modelId="{81758CAF-B6CC-4A84-ADC4-A93305900F47}">
      <dgm:prSet phldrT="[Text]"/>
      <dgm:spPr/>
      <dgm:t>
        <a:bodyPr/>
        <a:lstStyle/>
        <a:p>
          <a:r>
            <a:rPr lang="en-CA" dirty="0">
              <a:solidFill>
                <a:schemeClr val="tx1"/>
              </a:solidFill>
              <a:latin typeface="Calibri"/>
              <a:cs typeface="Calibri"/>
            </a:rPr>
            <a:t>Investigational New Drug (IND) Program</a:t>
          </a:r>
        </a:p>
      </dgm:t>
    </dgm:pt>
    <dgm:pt modelId="{0D8D6A23-1955-4693-9C0B-1AD054D5ECA5}" type="parTrans" cxnId="{E0350BF7-C35F-4F6C-8E44-431EAA8FFAD4}">
      <dgm:prSet/>
      <dgm:spPr/>
      <dgm:t>
        <a:bodyPr/>
        <a:lstStyle/>
        <a:p>
          <a:endParaRPr lang="en-CA"/>
        </a:p>
      </dgm:t>
    </dgm:pt>
    <dgm:pt modelId="{9B33B61E-11A4-43CC-9AD9-F5511E524248}" type="sibTrans" cxnId="{E0350BF7-C35F-4F6C-8E44-431EAA8FFAD4}">
      <dgm:prSet/>
      <dgm:spPr/>
      <dgm:t>
        <a:bodyPr/>
        <a:lstStyle/>
        <a:p>
          <a:endParaRPr lang="en-CA"/>
        </a:p>
      </dgm:t>
    </dgm:pt>
    <dgm:pt modelId="{C8F42748-72E5-4501-9F02-AA726D7A23B7}">
      <dgm:prSet phldrT="[Text]" custT="1"/>
      <dgm:spPr>
        <a:noFill/>
        <a:ln>
          <a:solidFill>
            <a:schemeClr val="accent2"/>
          </a:solidFill>
        </a:ln>
      </dgm:spPr>
      <dgm:t>
        <a:bodyPr/>
        <a:lstStyle/>
        <a:p>
          <a:r>
            <a:rPr lang="en-CA" sz="2000" b="1" dirty="0">
              <a:latin typeface="Calibri"/>
              <a:cs typeface="Calibri"/>
            </a:rPr>
            <a:t>Oversight</a:t>
          </a:r>
          <a:br>
            <a:rPr lang="en-CA" sz="2000" b="1" dirty="0">
              <a:latin typeface="Calibri"/>
              <a:cs typeface="Calibri"/>
            </a:rPr>
          </a:br>
          <a:r>
            <a:rPr lang="en-CA" sz="2000" b="1" dirty="0">
              <a:latin typeface="Calibri"/>
              <a:cs typeface="Calibri"/>
            </a:rPr>
            <a:t>Governance Committees</a:t>
          </a:r>
          <a:endParaRPr lang="en-CA" sz="2400" b="1" dirty="0">
            <a:latin typeface="Calibri"/>
            <a:cs typeface="Calibri"/>
          </a:endParaRPr>
        </a:p>
      </dgm:t>
    </dgm:pt>
    <dgm:pt modelId="{2FB1D218-1BF9-4309-85BF-1CFDBAB34A0D}" type="parTrans" cxnId="{09673448-5D3F-4370-B1C2-129198070431}">
      <dgm:prSet/>
      <dgm:spPr/>
      <dgm:t>
        <a:bodyPr/>
        <a:lstStyle/>
        <a:p>
          <a:endParaRPr lang="en-CA"/>
        </a:p>
      </dgm:t>
    </dgm:pt>
    <dgm:pt modelId="{7BC9FA7B-752C-4314-B705-E50F71E2F435}" type="sibTrans" cxnId="{09673448-5D3F-4370-B1C2-129198070431}">
      <dgm:prSet/>
      <dgm:spPr/>
      <dgm:t>
        <a:bodyPr/>
        <a:lstStyle/>
        <a:p>
          <a:endParaRPr lang="en-CA"/>
        </a:p>
      </dgm:t>
    </dgm:pt>
    <dgm:pt modelId="{5E1ED022-BE10-4ADD-8020-D561020D28AD}">
      <dgm:prSet phldrT="[Text]"/>
      <dgm:spPr/>
      <dgm:t>
        <a:bodyPr/>
        <a:lstStyle/>
        <a:p>
          <a:r>
            <a:rPr lang="en-CA" dirty="0">
              <a:solidFill>
                <a:schemeClr val="tx1"/>
              </a:solidFill>
              <a:latin typeface="Calibri"/>
              <a:cs typeface="Calibri"/>
            </a:rPr>
            <a:t>Clinical Trials</a:t>
          </a:r>
        </a:p>
      </dgm:t>
    </dgm:pt>
    <dgm:pt modelId="{58F5732F-9408-41A6-A4B1-D3EAC5CFE461}" type="parTrans" cxnId="{BF6FF7DE-D5A4-4F8F-B2D5-42E9F1C5D3E0}">
      <dgm:prSet/>
      <dgm:spPr/>
      <dgm:t>
        <a:bodyPr/>
        <a:lstStyle/>
        <a:p>
          <a:endParaRPr lang="en-CA"/>
        </a:p>
      </dgm:t>
    </dgm:pt>
    <dgm:pt modelId="{902FC879-673E-4AFB-8A44-F209A08421C6}" type="sibTrans" cxnId="{BF6FF7DE-D5A4-4F8F-B2D5-42E9F1C5D3E0}">
      <dgm:prSet/>
      <dgm:spPr/>
      <dgm:t>
        <a:bodyPr/>
        <a:lstStyle/>
        <a:p>
          <a:endParaRPr lang="en-CA"/>
        </a:p>
      </dgm:t>
    </dgm:pt>
    <dgm:pt modelId="{E19B0608-85ED-4BC4-9A27-B3ED912493A8}">
      <dgm:prSet phldrT="[Text]"/>
      <dgm:spPr/>
      <dgm:t>
        <a:bodyPr/>
        <a:lstStyle/>
        <a:p>
          <a:r>
            <a:rPr lang="en-CA" dirty="0">
              <a:solidFill>
                <a:schemeClr val="tx1"/>
              </a:solidFill>
              <a:latin typeface="Calibri"/>
              <a:cs typeface="Calibri"/>
            </a:rPr>
            <a:t>Data Safety Monitoring</a:t>
          </a:r>
        </a:p>
      </dgm:t>
    </dgm:pt>
    <dgm:pt modelId="{6BAEB063-48CE-4337-9858-789418157B19}" type="parTrans" cxnId="{94B0AF59-3935-4B2D-87D7-D09E3A2114C9}">
      <dgm:prSet/>
      <dgm:spPr/>
      <dgm:t>
        <a:bodyPr/>
        <a:lstStyle/>
        <a:p>
          <a:endParaRPr lang="en-CA"/>
        </a:p>
      </dgm:t>
    </dgm:pt>
    <dgm:pt modelId="{F39F67BD-1AFC-43BF-AE3F-77D66F43EA43}" type="sibTrans" cxnId="{94B0AF59-3935-4B2D-87D7-D09E3A2114C9}">
      <dgm:prSet/>
      <dgm:spPr/>
      <dgm:t>
        <a:bodyPr/>
        <a:lstStyle/>
        <a:p>
          <a:endParaRPr lang="en-CA"/>
        </a:p>
      </dgm:t>
    </dgm:pt>
    <dgm:pt modelId="{4EAEACAD-300A-43B9-BA77-528C1B74F6FB}">
      <dgm:prSet phldrT="[Text]" custT="1"/>
      <dgm:spPr>
        <a:noFill/>
        <a:ln>
          <a:solidFill>
            <a:schemeClr val="accent2"/>
          </a:solidFill>
        </a:ln>
      </dgm:spPr>
      <dgm:t>
        <a:bodyPr/>
        <a:lstStyle/>
        <a:p>
          <a:r>
            <a:rPr lang="en-CA" sz="2000" b="1" dirty="0">
              <a:solidFill>
                <a:schemeClr val="tx1"/>
              </a:solidFill>
              <a:latin typeface="Calibri"/>
              <a:cs typeface="Calibri"/>
            </a:rPr>
            <a:t>Support Committees</a:t>
          </a:r>
        </a:p>
      </dgm:t>
    </dgm:pt>
    <dgm:pt modelId="{399CD5D1-8B53-4E9C-92CA-3A501C7E5BC0}" type="parTrans" cxnId="{8C1859B9-AD1B-4F27-838A-48AE171DD9CC}">
      <dgm:prSet/>
      <dgm:spPr/>
      <dgm:t>
        <a:bodyPr/>
        <a:lstStyle/>
        <a:p>
          <a:endParaRPr lang="en-CA"/>
        </a:p>
      </dgm:t>
    </dgm:pt>
    <dgm:pt modelId="{44B1BA66-4E1A-43DA-90FC-116B80807289}" type="sibTrans" cxnId="{8C1859B9-AD1B-4F27-838A-48AE171DD9CC}">
      <dgm:prSet/>
      <dgm:spPr/>
      <dgm:t>
        <a:bodyPr/>
        <a:lstStyle/>
        <a:p>
          <a:endParaRPr lang="en-CA"/>
        </a:p>
      </dgm:t>
    </dgm:pt>
    <dgm:pt modelId="{5785BEFF-12B4-4A64-8946-E728CDC85674}">
      <dgm:prSet phldrT="[Text]"/>
      <dgm:spPr/>
      <dgm:t>
        <a:bodyPr/>
        <a:lstStyle/>
        <a:p>
          <a:r>
            <a:rPr lang="en-CA" dirty="0">
              <a:solidFill>
                <a:schemeClr val="tx1"/>
              </a:solidFill>
              <a:latin typeface="Calibri"/>
              <a:cs typeface="Calibri"/>
            </a:rPr>
            <a:t>CRA</a:t>
          </a:r>
        </a:p>
      </dgm:t>
    </dgm:pt>
    <dgm:pt modelId="{8C58500A-D04D-4822-A6F2-0F71C6418B29}" type="parTrans" cxnId="{328C4893-3A3B-4E4F-BEA1-E9F27F488D12}">
      <dgm:prSet/>
      <dgm:spPr/>
      <dgm:t>
        <a:bodyPr/>
        <a:lstStyle/>
        <a:p>
          <a:endParaRPr lang="en-CA"/>
        </a:p>
      </dgm:t>
    </dgm:pt>
    <dgm:pt modelId="{49384DD9-FEF5-445C-8CEE-B693DE23D176}" type="sibTrans" cxnId="{328C4893-3A3B-4E4F-BEA1-E9F27F488D12}">
      <dgm:prSet/>
      <dgm:spPr/>
      <dgm:t>
        <a:bodyPr/>
        <a:lstStyle/>
        <a:p>
          <a:endParaRPr lang="en-CA"/>
        </a:p>
      </dgm:t>
    </dgm:pt>
    <dgm:pt modelId="{081CF02C-E5A9-4333-A789-84DB416B86C3}">
      <dgm:prSet phldrT="[Text]"/>
      <dgm:spPr/>
      <dgm:t>
        <a:bodyPr/>
        <a:lstStyle/>
        <a:p>
          <a:r>
            <a:rPr lang="en-CA" dirty="0">
              <a:solidFill>
                <a:schemeClr val="tx1"/>
              </a:solidFill>
              <a:latin typeface="Calibri"/>
              <a:cs typeface="Calibri"/>
            </a:rPr>
            <a:t>Patient Rep</a:t>
          </a:r>
        </a:p>
      </dgm:t>
    </dgm:pt>
    <dgm:pt modelId="{B4E17689-CD0C-4F80-8D21-AB67E85E48FC}" type="parTrans" cxnId="{F38D7FEC-B696-4824-8458-F5FD9E79051F}">
      <dgm:prSet/>
      <dgm:spPr/>
      <dgm:t>
        <a:bodyPr/>
        <a:lstStyle/>
        <a:p>
          <a:endParaRPr lang="en-CA"/>
        </a:p>
      </dgm:t>
    </dgm:pt>
    <dgm:pt modelId="{5ABB1F5C-9534-482E-A160-EB231311A590}" type="sibTrans" cxnId="{F38D7FEC-B696-4824-8458-F5FD9E79051F}">
      <dgm:prSet/>
      <dgm:spPr/>
      <dgm:t>
        <a:bodyPr/>
        <a:lstStyle/>
        <a:p>
          <a:endParaRPr lang="en-CA"/>
        </a:p>
      </dgm:t>
    </dgm:pt>
    <dgm:pt modelId="{062D3C55-9A72-4807-8D78-DA029F86913A}">
      <dgm:prSet phldrT="[Text]"/>
      <dgm:spPr/>
      <dgm:t>
        <a:bodyPr/>
        <a:lstStyle/>
        <a:p>
          <a:r>
            <a:rPr lang="en-CA" dirty="0">
              <a:solidFill>
                <a:schemeClr val="tx1"/>
              </a:solidFill>
              <a:latin typeface="Calibri"/>
              <a:cs typeface="Calibri"/>
            </a:rPr>
            <a:t> Strategic Executive Advisory</a:t>
          </a:r>
        </a:p>
      </dgm:t>
    </dgm:pt>
    <dgm:pt modelId="{BD2DE988-C76E-4EA3-91B4-8A9CF682EC2B}" type="parTrans" cxnId="{9CDCDCF6-9E85-4C99-8131-A63A58A34A77}">
      <dgm:prSet/>
      <dgm:spPr/>
      <dgm:t>
        <a:bodyPr/>
        <a:lstStyle/>
        <a:p>
          <a:endParaRPr lang="en-CA"/>
        </a:p>
      </dgm:t>
    </dgm:pt>
    <dgm:pt modelId="{C0A773F0-0B09-4202-A410-1EEA8AC33217}" type="sibTrans" cxnId="{9CDCDCF6-9E85-4C99-8131-A63A58A34A77}">
      <dgm:prSet/>
      <dgm:spPr/>
      <dgm:t>
        <a:bodyPr/>
        <a:lstStyle/>
        <a:p>
          <a:endParaRPr lang="en-CA"/>
        </a:p>
      </dgm:t>
    </dgm:pt>
    <dgm:pt modelId="{5D1856A1-5A39-4F5D-A4F7-1CFCD232C974}">
      <dgm:prSet phldrT="[Text]"/>
      <dgm:spPr/>
      <dgm:t>
        <a:bodyPr/>
        <a:lstStyle/>
        <a:p>
          <a:r>
            <a:rPr lang="en-CA" b="1" dirty="0">
              <a:solidFill>
                <a:schemeClr val="tx1"/>
              </a:solidFill>
              <a:latin typeface="Calibri"/>
              <a:cs typeface="Calibri"/>
            </a:rPr>
            <a:t>Endpoint Committees</a:t>
          </a:r>
        </a:p>
      </dgm:t>
    </dgm:pt>
    <dgm:pt modelId="{ACBE8115-0699-4F97-B630-A43B096AFF92}" type="parTrans" cxnId="{994B897B-56DB-47F4-B171-980EB6EBB815}">
      <dgm:prSet/>
      <dgm:spPr/>
      <dgm:t>
        <a:bodyPr/>
        <a:lstStyle/>
        <a:p>
          <a:endParaRPr lang="en-CA"/>
        </a:p>
      </dgm:t>
    </dgm:pt>
    <dgm:pt modelId="{7AEB4EEF-FEED-4CBD-B786-3560CEAEED9B}" type="sibTrans" cxnId="{994B897B-56DB-47F4-B171-980EB6EBB815}">
      <dgm:prSet/>
      <dgm:spPr/>
      <dgm:t>
        <a:bodyPr/>
        <a:lstStyle/>
        <a:p>
          <a:endParaRPr lang="en-CA"/>
        </a:p>
      </dgm:t>
    </dgm:pt>
    <dgm:pt modelId="{06700DB7-7649-4364-8005-66F65E092243}">
      <dgm:prSet phldrT="[Text]"/>
      <dgm:spPr/>
      <dgm:t>
        <a:bodyPr/>
        <a:lstStyle/>
        <a:p>
          <a:r>
            <a:rPr lang="en-CA" dirty="0">
              <a:solidFill>
                <a:schemeClr val="tx1"/>
              </a:solidFill>
              <a:latin typeface="Calibri"/>
              <a:cs typeface="Calibri"/>
            </a:rPr>
            <a:t>Pharmacy</a:t>
          </a:r>
        </a:p>
      </dgm:t>
    </dgm:pt>
    <dgm:pt modelId="{3D5C79F2-6AA7-478B-B708-C40FD8B269D7}" type="parTrans" cxnId="{C38C0CFD-0C79-47CF-BAAF-5A56F89F54AA}">
      <dgm:prSet/>
      <dgm:spPr/>
      <dgm:t>
        <a:bodyPr/>
        <a:lstStyle/>
        <a:p>
          <a:endParaRPr lang="en-US"/>
        </a:p>
      </dgm:t>
    </dgm:pt>
    <dgm:pt modelId="{8C8F0F32-E537-4F1C-8540-50678E8EE827}" type="sibTrans" cxnId="{C38C0CFD-0C79-47CF-BAAF-5A56F89F54AA}">
      <dgm:prSet/>
      <dgm:spPr/>
      <dgm:t>
        <a:bodyPr/>
        <a:lstStyle/>
        <a:p>
          <a:endParaRPr lang="en-US"/>
        </a:p>
      </dgm:t>
    </dgm:pt>
    <dgm:pt modelId="{CA039477-798F-45BE-B82B-91201C7E4A70}">
      <dgm:prSet phldrT="[Text]"/>
      <dgm:spPr/>
      <dgm:t>
        <a:bodyPr/>
        <a:lstStyle/>
        <a:p>
          <a:r>
            <a:rPr lang="en-CA" dirty="0">
              <a:solidFill>
                <a:schemeClr val="tx1"/>
              </a:solidFill>
              <a:latin typeface="Calibri"/>
              <a:cs typeface="Calibri"/>
            </a:rPr>
            <a:t>Auditing Monitoring</a:t>
          </a:r>
        </a:p>
      </dgm:t>
    </dgm:pt>
    <dgm:pt modelId="{A4536232-E3BF-4BCE-9B3D-0B54D8DD68B3}" type="parTrans" cxnId="{A7E38543-FEEA-41B9-8662-F77D0301D47C}">
      <dgm:prSet/>
      <dgm:spPr/>
      <dgm:t>
        <a:bodyPr/>
        <a:lstStyle/>
        <a:p>
          <a:endParaRPr lang="en-US"/>
        </a:p>
      </dgm:t>
    </dgm:pt>
    <dgm:pt modelId="{713EB069-BA82-4294-8FA8-FD4691F3D4B1}" type="sibTrans" cxnId="{A7E38543-FEEA-41B9-8662-F77D0301D47C}">
      <dgm:prSet/>
      <dgm:spPr/>
      <dgm:t>
        <a:bodyPr/>
        <a:lstStyle/>
        <a:p>
          <a:endParaRPr lang="en-US"/>
        </a:p>
      </dgm:t>
    </dgm:pt>
    <dgm:pt modelId="{47C82D68-4C71-4943-B84C-57B07198B9F7}">
      <dgm:prSet phldrT="[Text]"/>
      <dgm:spPr/>
      <dgm:t>
        <a:bodyPr/>
        <a:lstStyle/>
        <a:p>
          <a:r>
            <a:rPr lang="en-CA" dirty="0">
              <a:solidFill>
                <a:schemeClr val="tx1"/>
              </a:solidFill>
              <a:latin typeface="Calibri"/>
              <a:cs typeface="Calibri"/>
            </a:rPr>
            <a:t>Centre Representative</a:t>
          </a:r>
        </a:p>
      </dgm:t>
    </dgm:pt>
    <dgm:pt modelId="{9FC5BE0E-C4FD-4E87-9EC2-E05969A49D67}" type="parTrans" cxnId="{DAEB712B-AA9F-428B-AAFA-1901D986B69D}">
      <dgm:prSet/>
      <dgm:spPr/>
      <dgm:t>
        <a:bodyPr/>
        <a:lstStyle/>
        <a:p>
          <a:endParaRPr lang="en-US"/>
        </a:p>
      </dgm:t>
    </dgm:pt>
    <dgm:pt modelId="{A12539FD-D458-4C90-B6FE-40C4ECA4EBB3}" type="sibTrans" cxnId="{DAEB712B-AA9F-428B-AAFA-1901D986B69D}">
      <dgm:prSet/>
      <dgm:spPr/>
      <dgm:t>
        <a:bodyPr/>
        <a:lstStyle/>
        <a:p>
          <a:endParaRPr lang="en-US"/>
        </a:p>
      </dgm:t>
    </dgm:pt>
    <dgm:pt modelId="{421215D4-5A2F-4078-8C35-59BB6CCDB082}">
      <dgm:prSet phldrT="[Text]"/>
      <dgm:spPr/>
      <dgm:t>
        <a:bodyPr/>
        <a:lstStyle/>
        <a:p>
          <a:r>
            <a:rPr lang="en-CA" dirty="0">
              <a:solidFill>
                <a:schemeClr val="tx1"/>
              </a:solidFill>
              <a:latin typeface="Calibri"/>
              <a:cs typeface="Calibri"/>
            </a:rPr>
            <a:t>RTQA</a:t>
          </a:r>
        </a:p>
      </dgm:t>
    </dgm:pt>
    <dgm:pt modelId="{4F375E17-4044-4716-BB9F-1CAF539AE296}" type="parTrans" cxnId="{685D69BC-2131-4709-9BB3-0835DEAF4BB8}">
      <dgm:prSet/>
      <dgm:spPr/>
      <dgm:t>
        <a:bodyPr/>
        <a:lstStyle/>
        <a:p>
          <a:endParaRPr lang="en-US"/>
        </a:p>
      </dgm:t>
    </dgm:pt>
    <dgm:pt modelId="{A702F04B-81FB-4202-B1CF-D197FC19247D}" type="sibTrans" cxnId="{685D69BC-2131-4709-9BB3-0835DEAF4BB8}">
      <dgm:prSet/>
      <dgm:spPr/>
      <dgm:t>
        <a:bodyPr/>
        <a:lstStyle/>
        <a:p>
          <a:endParaRPr lang="en-US"/>
        </a:p>
      </dgm:t>
    </dgm:pt>
    <dgm:pt modelId="{05FD1B5A-B7EE-478F-A5DD-C57453672EF5}" type="pres">
      <dgm:prSet presAssocID="{989E5774-187A-4A00-94F7-5AEC1E25CA03}" presName="theList" presStyleCnt="0">
        <dgm:presLayoutVars>
          <dgm:dir/>
          <dgm:animLvl val="lvl"/>
          <dgm:resizeHandles val="exact"/>
        </dgm:presLayoutVars>
      </dgm:prSet>
      <dgm:spPr/>
    </dgm:pt>
    <dgm:pt modelId="{6862E814-A97C-4524-8187-FD1214D67204}" type="pres">
      <dgm:prSet presAssocID="{944A5C07-BE99-462D-859C-D453E0CC0BCB}" presName="compNode" presStyleCnt="0"/>
      <dgm:spPr/>
    </dgm:pt>
    <dgm:pt modelId="{F2BDD15A-68B7-4B0F-ABFA-68621C22D908}" type="pres">
      <dgm:prSet presAssocID="{944A5C07-BE99-462D-859C-D453E0CC0BCB}" presName="aNode" presStyleLbl="bgShp" presStyleIdx="0" presStyleCnt="3"/>
      <dgm:spPr/>
    </dgm:pt>
    <dgm:pt modelId="{1770963A-DE8F-4DA0-BFC4-F44DDB8D7C44}" type="pres">
      <dgm:prSet presAssocID="{944A5C07-BE99-462D-859C-D453E0CC0BCB}" presName="textNode" presStyleLbl="bgShp" presStyleIdx="0" presStyleCnt="3"/>
      <dgm:spPr/>
    </dgm:pt>
    <dgm:pt modelId="{7426F86E-3DE4-48B4-89F3-8B3FB1598256}" type="pres">
      <dgm:prSet presAssocID="{944A5C07-BE99-462D-859C-D453E0CC0BCB}" presName="compChildNode" presStyleCnt="0"/>
      <dgm:spPr/>
    </dgm:pt>
    <dgm:pt modelId="{A33CB294-AE68-4D1B-B5B1-7FC006729EF2}" type="pres">
      <dgm:prSet presAssocID="{944A5C07-BE99-462D-859C-D453E0CC0BCB}" presName="theInnerList" presStyleCnt="0"/>
      <dgm:spPr/>
    </dgm:pt>
    <dgm:pt modelId="{9A823B00-FD9B-49D5-9F53-AFC66019A41B}" type="pres">
      <dgm:prSet presAssocID="{B259888B-5C13-47B0-B395-5871DB2DEACE}" presName="childNode" presStyleLbl="node1" presStyleIdx="0" presStyleCnt="12">
        <dgm:presLayoutVars>
          <dgm:bulletEnabled val="1"/>
        </dgm:presLayoutVars>
      </dgm:prSet>
      <dgm:spPr/>
    </dgm:pt>
    <dgm:pt modelId="{5F36F010-E78D-4D77-BC51-FBF0B0B731D2}" type="pres">
      <dgm:prSet presAssocID="{B259888B-5C13-47B0-B395-5871DB2DEACE}" presName="aSpace2" presStyleCnt="0"/>
      <dgm:spPr/>
    </dgm:pt>
    <dgm:pt modelId="{4FABC975-AABD-4569-891B-01AD3CEE3086}" type="pres">
      <dgm:prSet presAssocID="{81758CAF-B6CC-4A84-ADC4-A93305900F47}" presName="childNode" presStyleLbl="node1" presStyleIdx="1" presStyleCnt="12">
        <dgm:presLayoutVars>
          <dgm:bulletEnabled val="1"/>
        </dgm:presLayoutVars>
      </dgm:prSet>
      <dgm:spPr/>
    </dgm:pt>
    <dgm:pt modelId="{564AA78E-9763-4FD1-96F6-1AD48A21F13A}" type="pres">
      <dgm:prSet presAssocID="{81758CAF-B6CC-4A84-ADC4-A93305900F47}" presName="aSpace2" presStyleCnt="0"/>
      <dgm:spPr/>
    </dgm:pt>
    <dgm:pt modelId="{EBA5D843-D0A9-4D19-92D8-67CCFDC041EF}" type="pres">
      <dgm:prSet presAssocID="{5D1856A1-5A39-4F5D-A4F7-1CFCD232C974}" presName="childNode" presStyleLbl="node1" presStyleIdx="2" presStyleCnt="12">
        <dgm:presLayoutVars>
          <dgm:bulletEnabled val="1"/>
        </dgm:presLayoutVars>
      </dgm:prSet>
      <dgm:spPr/>
    </dgm:pt>
    <dgm:pt modelId="{E2AA5E50-08E7-44A6-8933-33F7CB5BA30F}" type="pres">
      <dgm:prSet presAssocID="{944A5C07-BE99-462D-859C-D453E0CC0BCB}" presName="aSpace" presStyleCnt="0"/>
      <dgm:spPr/>
    </dgm:pt>
    <dgm:pt modelId="{3721B19F-292D-451D-8DE0-FD4C936BB0B8}" type="pres">
      <dgm:prSet presAssocID="{C8F42748-72E5-4501-9F02-AA726D7A23B7}" presName="compNode" presStyleCnt="0"/>
      <dgm:spPr/>
    </dgm:pt>
    <dgm:pt modelId="{E5BD9580-3CD3-4350-8897-AAD3FECAE8A6}" type="pres">
      <dgm:prSet presAssocID="{C8F42748-72E5-4501-9F02-AA726D7A23B7}" presName="aNode" presStyleLbl="bgShp" presStyleIdx="1" presStyleCnt="3"/>
      <dgm:spPr/>
    </dgm:pt>
    <dgm:pt modelId="{BC94AB51-0692-477E-8982-5A565A21BFFB}" type="pres">
      <dgm:prSet presAssocID="{C8F42748-72E5-4501-9F02-AA726D7A23B7}" presName="textNode" presStyleLbl="bgShp" presStyleIdx="1" presStyleCnt="3"/>
      <dgm:spPr/>
    </dgm:pt>
    <dgm:pt modelId="{0F887F49-9BDB-4349-985C-433D825F0A78}" type="pres">
      <dgm:prSet presAssocID="{C8F42748-72E5-4501-9F02-AA726D7A23B7}" presName="compChildNode" presStyleCnt="0"/>
      <dgm:spPr/>
    </dgm:pt>
    <dgm:pt modelId="{94A2348C-64AA-4051-B419-17287E76E2D6}" type="pres">
      <dgm:prSet presAssocID="{C8F42748-72E5-4501-9F02-AA726D7A23B7}" presName="theInnerList" presStyleCnt="0"/>
      <dgm:spPr/>
    </dgm:pt>
    <dgm:pt modelId="{9F6BDE22-B2B8-4A2D-8BA8-593A023CCF84}" type="pres">
      <dgm:prSet presAssocID="{5E1ED022-BE10-4ADD-8020-D561020D28AD}" presName="childNode" presStyleLbl="node1" presStyleIdx="3" presStyleCnt="12">
        <dgm:presLayoutVars>
          <dgm:bulletEnabled val="1"/>
        </dgm:presLayoutVars>
      </dgm:prSet>
      <dgm:spPr/>
    </dgm:pt>
    <dgm:pt modelId="{9F571114-2008-47BA-A6E0-BFB4EDC051A2}" type="pres">
      <dgm:prSet presAssocID="{5E1ED022-BE10-4ADD-8020-D561020D28AD}" presName="aSpace2" presStyleCnt="0"/>
      <dgm:spPr/>
    </dgm:pt>
    <dgm:pt modelId="{5E4C5C59-E4F8-47CF-B2DB-DBD5FA320427}" type="pres">
      <dgm:prSet presAssocID="{E19B0608-85ED-4BC4-9A27-B3ED912493A8}" presName="childNode" presStyleLbl="node1" presStyleIdx="4" presStyleCnt="12">
        <dgm:presLayoutVars>
          <dgm:bulletEnabled val="1"/>
        </dgm:presLayoutVars>
      </dgm:prSet>
      <dgm:spPr/>
    </dgm:pt>
    <dgm:pt modelId="{CB439E93-532C-4FDC-9ECE-B0CC98381917}" type="pres">
      <dgm:prSet presAssocID="{E19B0608-85ED-4BC4-9A27-B3ED912493A8}" presName="aSpace2" presStyleCnt="0"/>
      <dgm:spPr/>
    </dgm:pt>
    <dgm:pt modelId="{921347A7-A792-48E3-9335-F0B2596EB7C9}" type="pres">
      <dgm:prSet presAssocID="{062D3C55-9A72-4807-8D78-DA029F86913A}" presName="childNode" presStyleLbl="node1" presStyleIdx="5" presStyleCnt="12">
        <dgm:presLayoutVars>
          <dgm:bulletEnabled val="1"/>
        </dgm:presLayoutVars>
      </dgm:prSet>
      <dgm:spPr/>
    </dgm:pt>
    <dgm:pt modelId="{F1ECF945-F177-4980-B3D0-939F968493B4}" type="pres">
      <dgm:prSet presAssocID="{C8F42748-72E5-4501-9F02-AA726D7A23B7}" presName="aSpace" presStyleCnt="0"/>
      <dgm:spPr/>
    </dgm:pt>
    <dgm:pt modelId="{8DF4DC2A-F9DA-4AE1-A0C0-4CE2555C0C48}" type="pres">
      <dgm:prSet presAssocID="{4EAEACAD-300A-43B9-BA77-528C1B74F6FB}" presName="compNode" presStyleCnt="0"/>
      <dgm:spPr/>
    </dgm:pt>
    <dgm:pt modelId="{AE087F19-298C-4226-82B4-3E9B5E163D0D}" type="pres">
      <dgm:prSet presAssocID="{4EAEACAD-300A-43B9-BA77-528C1B74F6FB}" presName="aNode" presStyleLbl="bgShp" presStyleIdx="2" presStyleCnt="3"/>
      <dgm:spPr/>
    </dgm:pt>
    <dgm:pt modelId="{ED782E72-4743-4A95-A908-7DEA11F238AA}" type="pres">
      <dgm:prSet presAssocID="{4EAEACAD-300A-43B9-BA77-528C1B74F6FB}" presName="textNode" presStyleLbl="bgShp" presStyleIdx="2" presStyleCnt="3"/>
      <dgm:spPr/>
    </dgm:pt>
    <dgm:pt modelId="{0810947B-4992-40AB-A90E-AA35CB8E86F0}" type="pres">
      <dgm:prSet presAssocID="{4EAEACAD-300A-43B9-BA77-528C1B74F6FB}" presName="compChildNode" presStyleCnt="0"/>
      <dgm:spPr/>
    </dgm:pt>
    <dgm:pt modelId="{815640EB-CA37-49D2-975B-355D27A8303E}" type="pres">
      <dgm:prSet presAssocID="{4EAEACAD-300A-43B9-BA77-528C1B74F6FB}" presName="theInnerList" presStyleCnt="0"/>
      <dgm:spPr/>
    </dgm:pt>
    <dgm:pt modelId="{35D07AF1-D4F9-4941-BB1C-4E9BFD42FB65}" type="pres">
      <dgm:prSet presAssocID="{5785BEFF-12B4-4A64-8946-E728CDC85674}" presName="childNode" presStyleLbl="node1" presStyleIdx="6" presStyleCnt="12">
        <dgm:presLayoutVars>
          <dgm:bulletEnabled val="1"/>
        </dgm:presLayoutVars>
      </dgm:prSet>
      <dgm:spPr/>
    </dgm:pt>
    <dgm:pt modelId="{740D899A-55CE-4C44-9042-8F0900553B44}" type="pres">
      <dgm:prSet presAssocID="{5785BEFF-12B4-4A64-8946-E728CDC85674}" presName="aSpace2" presStyleCnt="0"/>
      <dgm:spPr/>
    </dgm:pt>
    <dgm:pt modelId="{C02A3428-724A-4623-A044-6AAC5856C363}" type="pres">
      <dgm:prSet presAssocID="{06700DB7-7649-4364-8005-66F65E092243}" presName="childNode" presStyleLbl="node1" presStyleIdx="7" presStyleCnt="12">
        <dgm:presLayoutVars>
          <dgm:bulletEnabled val="1"/>
        </dgm:presLayoutVars>
      </dgm:prSet>
      <dgm:spPr/>
    </dgm:pt>
    <dgm:pt modelId="{3F13547E-EB8D-476A-B6C2-7F2A1E4B6B0E}" type="pres">
      <dgm:prSet presAssocID="{06700DB7-7649-4364-8005-66F65E092243}" presName="aSpace2" presStyleCnt="0"/>
      <dgm:spPr/>
    </dgm:pt>
    <dgm:pt modelId="{01B860DB-25C5-41C2-99D8-87BBCBD4F8E9}" type="pres">
      <dgm:prSet presAssocID="{CA039477-798F-45BE-B82B-91201C7E4A70}" presName="childNode" presStyleLbl="node1" presStyleIdx="8" presStyleCnt="12">
        <dgm:presLayoutVars>
          <dgm:bulletEnabled val="1"/>
        </dgm:presLayoutVars>
      </dgm:prSet>
      <dgm:spPr/>
    </dgm:pt>
    <dgm:pt modelId="{5BAD27C3-52AF-4D80-96A5-64F6D6E5B213}" type="pres">
      <dgm:prSet presAssocID="{CA039477-798F-45BE-B82B-91201C7E4A70}" presName="aSpace2" presStyleCnt="0"/>
      <dgm:spPr/>
    </dgm:pt>
    <dgm:pt modelId="{7E99AD03-2DC8-48D0-BF72-AC78E6DDAF1D}" type="pres">
      <dgm:prSet presAssocID="{081CF02C-E5A9-4333-A789-84DB416B86C3}" presName="childNode" presStyleLbl="node1" presStyleIdx="9" presStyleCnt="12">
        <dgm:presLayoutVars>
          <dgm:bulletEnabled val="1"/>
        </dgm:presLayoutVars>
      </dgm:prSet>
      <dgm:spPr/>
    </dgm:pt>
    <dgm:pt modelId="{FC3537F7-717B-46E3-8049-05EA49B5C64F}" type="pres">
      <dgm:prSet presAssocID="{081CF02C-E5A9-4333-A789-84DB416B86C3}" presName="aSpace2" presStyleCnt="0"/>
      <dgm:spPr/>
    </dgm:pt>
    <dgm:pt modelId="{5EE5416C-8022-4E22-8F39-245D8BC0AED4}" type="pres">
      <dgm:prSet presAssocID="{47C82D68-4C71-4943-B84C-57B07198B9F7}" presName="childNode" presStyleLbl="node1" presStyleIdx="10" presStyleCnt="12">
        <dgm:presLayoutVars>
          <dgm:bulletEnabled val="1"/>
        </dgm:presLayoutVars>
      </dgm:prSet>
      <dgm:spPr/>
    </dgm:pt>
    <dgm:pt modelId="{82A26A95-6FB8-4E49-9717-4FD0E2061C49}" type="pres">
      <dgm:prSet presAssocID="{47C82D68-4C71-4943-B84C-57B07198B9F7}" presName="aSpace2" presStyleCnt="0"/>
      <dgm:spPr/>
    </dgm:pt>
    <dgm:pt modelId="{B78DFB78-8D0B-4137-9B4A-8240F02846F4}" type="pres">
      <dgm:prSet presAssocID="{421215D4-5A2F-4078-8C35-59BB6CCDB082}" presName="childNode" presStyleLbl="node1" presStyleIdx="11" presStyleCnt="12">
        <dgm:presLayoutVars>
          <dgm:bulletEnabled val="1"/>
        </dgm:presLayoutVars>
      </dgm:prSet>
      <dgm:spPr/>
    </dgm:pt>
  </dgm:ptLst>
  <dgm:cxnLst>
    <dgm:cxn modelId="{9325EA07-A669-2B44-BC5C-5DD9547EB1C7}" type="presOf" srcId="{421215D4-5A2F-4078-8C35-59BB6CCDB082}" destId="{B78DFB78-8D0B-4137-9B4A-8240F02846F4}" srcOrd="0" destOrd="0" presId="urn:microsoft.com/office/officeart/2005/8/layout/lProcess2"/>
    <dgm:cxn modelId="{A652C50D-E494-427D-8C76-387B74EE2848}" srcId="{989E5774-187A-4A00-94F7-5AEC1E25CA03}" destId="{944A5C07-BE99-462D-859C-D453E0CC0BCB}" srcOrd="0" destOrd="0" parTransId="{9C841563-9F7D-4460-92F0-140B8A91EB2F}" sibTransId="{373946A2-8476-4683-AE03-C608E1F4980A}"/>
    <dgm:cxn modelId="{E272840F-C6FF-1842-959D-47B8FC7C7ED4}" type="presOf" srcId="{4EAEACAD-300A-43B9-BA77-528C1B74F6FB}" destId="{AE087F19-298C-4226-82B4-3E9B5E163D0D}" srcOrd="0" destOrd="0" presId="urn:microsoft.com/office/officeart/2005/8/layout/lProcess2"/>
    <dgm:cxn modelId="{0F763421-D0A3-774C-BCC0-174ACB8CF34C}" type="presOf" srcId="{06700DB7-7649-4364-8005-66F65E092243}" destId="{C02A3428-724A-4623-A044-6AAC5856C363}" srcOrd="0" destOrd="0" presId="urn:microsoft.com/office/officeart/2005/8/layout/lProcess2"/>
    <dgm:cxn modelId="{DAEB712B-AA9F-428B-AAFA-1901D986B69D}" srcId="{4EAEACAD-300A-43B9-BA77-528C1B74F6FB}" destId="{47C82D68-4C71-4943-B84C-57B07198B9F7}" srcOrd="4" destOrd="0" parTransId="{9FC5BE0E-C4FD-4E87-9EC2-E05969A49D67}" sibTransId="{A12539FD-D458-4C90-B6FE-40C4ECA4EBB3}"/>
    <dgm:cxn modelId="{BE2E953C-1DB3-C347-B896-9574E75F7DD8}" type="presOf" srcId="{944A5C07-BE99-462D-859C-D453E0CC0BCB}" destId="{F2BDD15A-68B7-4B0F-ABFA-68621C22D908}" srcOrd="0" destOrd="0" presId="urn:microsoft.com/office/officeart/2005/8/layout/lProcess2"/>
    <dgm:cxn modelId="{A7E38543-FEEA-41B9-8662-F77D0301D47C}" srcId="{4EAEACAD-300A-43B9-BA77-528C1B74F6FB}" destId="{CA039477-798F-45BE-B82B-91201C7E4A70}" srcOrd="2" destOrd="0" parTransId="{A4536232-E3BF-4BCE-9B3D-0B54D8DD68B3}" sibTransId="{713EB069-BA82-4294-8FA8-FD4691F3D4B1}"/>
    <dgm:cxn modelId="{751AF543-EBF9-3342-8D95-BD07E12A5D8A}" type="presOf" srcId="{944A5C07-BE99-462D-859C-D453E0CC0BCB}" destId="{1770963A-DE8F-4DA0-BFC4-F44DDB8D7C44}" srcOrd="1" destOrd="0" presId="urn:microsoft.com/office/officeart/2005/8/layout/lProcess2"/>
    <dgm:cxn modelId="{F8F9AB67-50B3-A143-8907-CA1FCD4268C9}" type="presOf" srcId="{C8F42748-72E5-4501-9F02-AA726D7A23B7}" destId="{E5BD9580-3CD3-4350-8897-AAD3FECAE8A6}" srcOrd="0" destOrd="0" presId="urn:microsoft.com/office/officeart/2005/8/layout/lProcess2"/>
    <dgm:cxn modelId="{09673448-5D3F-4370-B1C2-129198070431}" srcId="{989E5774-187A-4A00-94F7-5AEC1E25CA03}" destId="{C8F42748-72E5-4501-9F02-AA726D7A23B7}" srcOrd="1" destOrd="0" parTransId="{2FB1D218-1BF9-4309-85BF-1CFDBAB34A0D}" sibTransId="{7BC9FA7B-752C-4314-B705-E50F71E2F435}"/>
    <dgm:cxn modelId="{17D6AA4C-EC34-484C-B70B-BD706401A399}" type="presOf" srcId="{81758CAF-B6CC-4A84-ADC4-A93305900F47}" destId="{4FABC975-AABD-4569-891B-01AD3CEE3086}" srcOrd="0" destOrd="0" presId="urn:microsoft.com/office/officeart/2005/8/layout/lProcess2"/>
    <dgm:cxn modelId="{5FEC0E4F-9E65-EB4A-B6A7-879DE2FE10D5}" type="presOf" srcId="{5D1856A1-5A39-4F5D-A4F7-1CFCD232C974}" destId="{EBA5D843-D0A9-4D19-92D8-67CCFDC041EF}" srcOrd="0" destOrd="0" presId="urn:microsoft.com/office/officeart/2005/8/layout/lProcess2"/>
    <dgm:cxn modelId="{DE8A4074-1A2C-924B-BB7B-23C7506D59C8}" type="presOf" srcId="{4EAEACAD-300A-43B9-BA77-528C1B74F6FB}" destId="{ED782E72-4743-4A95-A908-7DEA11F238AA}" srcOrd="1" destOrd="0" presId="urn:microsoft.com/office/officeart/2005/8/layout/lProcess2"/>
    <dgm:cxn modelId="{3CA7B155-7277-4946-A894-E9C0455A7A83}" type="presOf" srcId="{5785BEFF-12B4-4A64-8946-E728CDC85674}" destId="{35D07AF1-D4F9-4941-BB1C-4E9BFD42FB65}" srcOrd="0" destOrd="0" presId="urn:microsoft.com/office/officeart/2005/8/layout/lProcess2"/>
    <dgm:cxn modelId="{BB07DB76-F11B-0F4E-A8FB-6C6ABD005017}" type="presOf" srcId="{062D3C55-9A72-4807-8D78-DA029F86913A}" destId="{921347A7-A792-48E3-9335-F0B2596EB7C9}" srcOrd="0" destOrd="0" presId="urn:microsoft.com/office/officeart/2005/8/layout/lProcess2"/>
    <dgm:cxn modelId="{94B0AF59-3935-4B2D-87D7-D09E3A2114C9}" srcId="{C8F42748-72E5-4501-9F02-AA726D7A23B7}" destId="{E19B0608-85ED-4BC4-9A27-B3ED912493A8}" srcOrd="1" destOrd="0" parTransId="{6BAEB063-48CE-4337-9858-789418157B19}" sibTransId="{F39F67BD-1AFC-43BF-AE3F-77D66F43EA43}"/>
    <dgm:cxn modelId="{376D485A-8051-DF4D-8CE0-9BE6AB165CA0}" type="presOf" srcId="{989E5774-187A-4A00-94F7-5AEC1E25CA03}" destId="{05FD1B5A-B7EE-478F-A5DD-C57453672EF5}" srcOrd="0" destOrd="0" presId="urn:microsoft.com/office/officeart/2005/8/layout/lProcess2"/>
    <dgm:cxn modelId="{994B897B-56DB-47F4-B171-980EB6EBB815}" srcId="{944A5C07-BE99-462D-859C-D453E0CC0BCB}" destId="{5D1856A1-5A39-4F5D-A4F7-1CFCD232C974}" srcOrd="2" destOrd="0" parTransId="{ACBE8115-0699-4F97-B630-A43B096AFF92}" sibTransId="{7AEB4EEF-FEED-4CBD-B786-3560CEAEED9B}"/>
    <dgm:cxn modelId="{CF0FED7F-FC07-6D41-A90E-8494D6474E25}" type="presOf" srcId="{47C82D68-4C71-4943-B84C-57B07198B9F7}" destId="{5EE5416C-8022-4E22-8F39-245D8BC0AED4}" srcOrd="0" destOrd="0" presId="urn:microsoft.com/office/officeart/2005/8/layout/lProcess2"/>
    <dgm:cxn modelId="{F25DF38F-7F44-4A59-98CF-B744779AC332}" srcId="{944A5C07-BE99-462D-859C-D453E0CC0BCB}" destId="{B259888B-5C13-47B0-B395-5871DB2DEACE}" srcOrd="0" destOrd="0" parTransId="{5C114B1F-4A1C-44FF-AAC3-31ADF657FC73}" sibTransId="{031DA2B8-82A9-4B9F-B919-FD653B522013}"/>
    <dgm:cxn modelId="{328C4893-3A3B-4E4F-BEA1-E9F27F488D12}" srcId="{4EAEACAD-300A-43B9-BA77-528C1B74F6FB}" destId="{5785BEFF-12B4-4A64-8946-E728CDC85674}" srcOrd="0" destOrd="0" parTransId="{8C58500A-D04D-4822-A6F2-0F71C6418B29}" sibTransId="{49384DD9-FEF5-445C-8CEE-B693DE23D176}"/>
    <dgm:cxn modelId="{324F1497-C3C7-ED40-A24F-C0CCD637CB3E}" type="presOf" srcId="{081CF02C-E5A9-4333-A789-84DB416B86C3}" destId="{7E99AD03-2DC8-48D0-BF72-AC78E6DDAF1D}" srcOrd="0" destOrd="0" presId="urn:microsoft.com/office/officeart/2005/8/layout/lProcess2"/>
    <dgm:cxn modelId="{C2CEECA1-7EAE-A841-BDE6-F321718AE717}" type="presOf" srcId="{5E1ED022-BE10-4ADD-8020-D561020D28AD}" destId="{9F6BDE22-B2B8-4A2D-8BA8-593A023CCF84}" srcOrd="0" destOrd="0" presId="urn:microsoft.com/office/officeart/2005/8/layout/lProcess2"/>
    <dgm:cxn modelId="{3AA63BA9-86D8-144A-AEB6-CBF09124557F}" type="presOf" srcId="{B259888B-5C13-47B0-B395-5871DB2DEACE}" destId="{9A823B00-FD9B-49D5-9F53-AFC66019A41B}" srcOrd="0" destOrd="0" presId="urn:microsoft.com/office/officeart/2005/8/layout/lProcess2"/>
    <dgm:cxn modelId="{8C1859B9-AD1B-4F27-838A-48AE171DD9CC}" srcId="{989E5774-187A-4A00-94F7-5AEC1E25CA03}" destId="{4EAEACAD-300A-43B9-BA77-528C1B74F6FB}" srcOrd="2" destOrd="0" parTransId="{399CD5D1-8B53-4E9C-92CA-3A501C7E5BC0}" sibTransId="{44B1BA66-4E1A-43DA-90FC-116B80807289}"/>
    <dgm:cxn modelId="{685D69BC-2131-4709-9BB3-0835DEAF4BB8}" srcId="{4EAEACAD-300A-43B9-BA77-528C1B74F6FB}" destId="{421215D4-5A2F-4078-8C35-59BB6CCDB082}" srcOrd="5" destOrd="0" parTransId="{4F375E17-4044-4716-BB9F-1CAF539AE296}" sibTransId="{A702F04B-81FB-4202-B1CF-D197FC19247D}"/>
    <dgm:cxn modelId="{B82831CD-7B9C-8745-92C1-5A681056C742}" type="presOf" srcId="{CA039477-798F-45BE-B82B-91201C7E4A70}" destId="{01B860DB-25C5-41C2-99D8-87BBCBD4F8E9}" srcOrd="0" destOrd="0" presId="urn:microsoft.com/office/officeart/2005/8/layout/lProcess2"/>
    <dgm:cxn modelId="{7BC0D1D5-E61C-5D41-BF8F-BB54E40CFDAE}" type="presOf" srcId="{C8F42748-72E5-4501-9F02-AA726D7A23B7}" destId="{BC94AB51-0692-477E-8982-5A565A21BFFB}" srcOrd="1" destOrd="0" presId="urn:microsoft.com/office/officeart/2005/8/layout/lProcess2"/>
    <dgm:cxn modelId="{BF6FF7DE-D5A4-4F8F-B2D5-42E9F1C5D3E0}" srcId="{C8F42748-72E5-4501-9F02-AA726D7A23B7}" destId="{5E1ED022-BE10-4ADD-8020-D561020D28AD}" srcOrd="0" destOrd="0" parTransId="{58F5732F-9408-41A6-A4B1-D3EAC5CFE461}" sibTransId="{902FC879-673E-4AFB-8A44-F209A08421C6}"/>
    <dgm:cxn modelId="{2AC587E6-F4CD-C049-9920-64BBB3758859}" type="presOf" srcId="{E19B0608-85ED-4BC4-9A27-B3ED912493A8}" destId="{5E4C5C59-E4F8-47CF-B2DB-DBD5FA320427}" srcOrd="0" destOrd="0" presId="urn:microsoft.com/office/officeart/2005/8/layout/lProcess2"/>
    <dgm:cxn modelId="{F38D7FEC-B696-4824-8458-F5FD9E79051F}" srcId="{4EAEACAD-300A-43B9-BA77-528C1B74F6FB}" destId="{081CF02C-E5A9-4333-A789-84DB416B86C3}" srcOrd="3" destOrd="0" parTransId="{B4E17689-CD0C-4F80-8D21-AB67E85E48FC}" sibTransId="{5ABB1F5C-9534-482E-A160-EB231311A590}"/>
    <dgm:cxn modelId="{9CDCDCF6-9E85-4C99-8131-A63A58A34A77}" srcId="{C8F42748-72E5-4501-9F02-AA726D7A23B7}" destId="{062D3C55-9A72-4807-8D78-DA029F86913A}" srcOrd="2" destOrd="0" parTransId="{BD2DE988-C76E-4EA3-91B4-8A9CF682EC2B}" sibTransId="{C0A773F0-0B09-4202-A410-1EEA8AC33217}"/>
    <dgm:cxn modelId="{E0350BF7-C35F-4F6C-8E44-431EAA8FFAD4}" srcId="{944A5C07-BE99-462D-859C-D453E0CC0BCB}" destId="{81758CAF-B6CC-4A84-ADC4-A93305900F47}" srcOrd="1" destOrd="0" parTransId="{0D8D6A23-1955-4693-9C0B-1AD054D5ECA5}" sibTransId="{9B33B61E-11A4-43CC-9AD9-F5511E524248}"/>
    <dgm:cxn modelId="{C38C0CFD-0C79-47CF-BAAF-5A56F89F54AA}" srcId="{4EAEACAD-300A-43B9-BA77-528C1B74F6FB}" destId="{06700DB7-7649-4364-8005-66F65E092243}" srcOrd="1" destOrd="0" parTransId="{3D5C79F2-6AA7-478B-B708-C40FD8B269D7}" sibTransId="{8C8F0F32-E537-4F1C-8540-50678E8EE827}"/>
    <dgm:cxn modelId="{61861990-15BE-2047-9E8E-06F831732091}" type="presParOf" srcId="{05FD1B5A-B7EE-478F-A5DD-C57453672EF5}" destId="{6862E814-A97C-4524-8187-FD1214D67204}" srcOrd="0" destOrd="0" presId="urn:microsoft.com/office/officeart/2005/8/layout/lProcess2"/>
    <dgm:cxn modelId="{D7B8899A-38D7-A846-8D62-3D3A0FD138D8}" type="presParOf" srcId="{6862E814-A97C-4524-8187-FD1214D67204}" destId="{F2BDD15A-68B7-4B0F-ABFA-68621C22D908}" srcOrd="0" destOrd="0" presId="urn:microsoft.com/office/officeart/2005/8/layout/lProcess2"/>
    <dgm:cxn modelId="{06B4B46B-9CC0-2040-86A2-EA1D443C9C9A}" type="presParOf" srcId="{6862E814-A97C-4524-8187-FD1214D67204}" destId="{1770963A-DE8F-4DA0-BFC4-F44DDB8D7C44}" srcOrd="1" destOrd="0" presId="urn:microsoft.com/office/officeart/2005/8/layout/lProcess2"/>
    <dgm:cxn modelId="{9CC1D7D3-7D31-6D48-9D9A-F29B388AAC9E}" type="presParOf" srcId="{6862E814-A97C-4524-8187-FD1214D67204}" destId="{7426F86E-3DE4-48B4-89F3-8B3FB1598256}" srcOrd="2" destOrd="0" presId="urn:microsoft.com/office/officeart/2005/8/layout/lProcess2"/>
    <dgm:cxn modelId="{9DFA2728-DFD4-A248-BFFF-0408A45F0106}" type="presParOf" srcId="{7426F86E-3DE4-48B4-89F3-8B3FB1598256}" destId="{A33CB294-AE68-4D1B-B5B1-7FC006729EF2}" srcOrd="0" destOrd="0" presId="urn:microsoft.com/office/officeart/2005/8/layout/lProcess2"/>
    <dgm:cxn modelId="{4C98C066-B56C-B646-AC66-698CD7011ECC}" type="presParOf" srcId="{A33CB294-AE68-4D1B-B5B1-7FC006729EF2}" destId="{9A823B00-FD9B-49D5-9F53-AFC66019A41B}" srcOrd="0" destOrd="0" presId="urn:microsoft.com/office/officeart/2005/8/layout/lProcess2"/>
    <dgm:cxn modelId="{EB580A1C-CC48-1C49-AF06-44D2E814F8B1}" type="presParOf" srcId="{A33CB294-AE68-4D1B-B5B1-7FC006729EF2}" destId="{5F36F010-E78D-4D77-BC51-FBF0B0B731D2}" srcOrd="1" destOrd="0" presId="urn:microsoft.com/office/officeart/2005/8/layout/lProcess2"/>
    <dgm:cxn modelId="{7CB93968-B404-1844-854E-8EE7067E5E73}" type="presParOf" srcId="{A33CB294-AE68-4D1B-B5B1-7FC006729EF2}" destId="{4FABC975-AABD-4569-891B-01AD3CEE3086}" srcOrd="2" destOrd="0" presId="urn:microsoft.com/office/officeart/2005/8/layout/lProcess2"/>
    <dgm:cxn modelId="{09F4B8C8-EE74-6F40-A316-3F0C47CA5D4B}" type="presParOf" srcId="{A33CB294-AE68-4D1B-B5B1-7FC006729EF2}" destId="{564AA78E-9763-4FD1-96F6-1AD48A21F13A}" srcOrd="3" destOrd="0" presId="urn:microsoft.com/office/officeart/2005/8/layout/lProcess2"/>
    <dgm:cxn modelId="{F2952691-0276-9440-8F78-65B83F91ACC9}" type="presParOf" srcId="{A33CB294-AE68-4D1B-B5B1-7FC006729EF2}" destId="{EBA5D843-D0A9-4D19-92D8-67CCFDC041EF}" srcOrd="4" destOrd="0" presId="urn:microsoft.com/office/officeart/2005/8/layout/lProcess2"/>
    <dgm:cxn modelId="{573F95EF-0AB7-0E4E-95A3-5B8606E4DB76}" type="presParOf" srcId="{05FD1B5A-B7EE-478F-A5DD-C57453672EF5}" destId="{E2AA5E50-08E7-44A6-8933-33F7CB5BA30F}" srcOrd="1" destOrd="0" presId="urn:microsoft.com/office/officeart/2005/8/layout/lProcess2"/>
    <dgm:cxn modelId="{1794E8A3-F778-F449-9027-035AC214021C}" type="presParOf" srcId="{05FD1B5A-B7EE-478F-A5DD-C57453672EF5}" destId="{3721B19F-292D-451D-8DE0-FD4C936BB0B8}" srcOrd="2" destOrd="0" presId="urn:microsoft.com/office/officeart/2005/8/layout/lProcess2"/>
    <dgm:cxn modelId="{8632E568-17D2-CC45-B0D5-20D16B205846}" type="presParOf" srcId="{3721B19F-292D-451D-8DE0-FD4C936BB0B8}" destId="{E5BD9580-3CD3-4350-8897-AAD3FECAE8A6}" srcOrd="0" destOrd="0" presId="urn:microsoft.com/office/officeart/2005/8/layout/lProcess2"/>
    <dgm:cxn modelId="{C7B616E8-678C-F641-A38A-39FA0A0FE14B}" type="presParOf" srcId="{3721B19F-292D-451D-8DE0-FD4C936BB0B8}" destId="{BC94AB51-0692-477E-8982-5A565A21BFFB}" srcOrd="1" destOrd="0" presId="urn:microsoft.com/office/officeart/2005/8/layout/lProcess2"/>
    <dgm:cxn modelId="{AE93E735-E267-B04C-9F5F-47035E533066}" type="presParOf" srcId="{3721B19F-292D-451D-8DE0-FD4C936BB0B8}" destId="{0F887F49-9BDB-4349-985C-433D825F0A78}" srcOrd="2" destOrd="0" presId="urn:microsoft.com/office/officeart/2005/8/layout/lProcess2"/>
    <dgm:cxn modelId="{A11D4BDD-C012-C14A-B149-E2C275F5C78B}" type="presParOf" srcId="{0F887F49-9BDB-4349-985C-433D825F0A78}" destId="{94A2348C-64AA-4051-B419-17287E76E2D6}" srcOrd="0" destOrd="0" presId="urn:microsoft.com/office/officeart/2005/8/layout/lProcess2"/>
    <dgm:cxn modelId="{B12B27C5-6544-AF42-9A0F-93D6AA37058D}" type="presParOf" srcId="{94A2348C-64AA-4051-B419-17287E76E2D6}" destId="{9F6BDE22-B2B8-4A2D-8BA8-593A023CCF84}" srcOrd="0" destOrd="0" presId="urn:microsoft.com/office/officeart/2005/8/layout/lProcess2"/>
    <dgm:cxn modelId="{B238A12D-BEBA-A54A-8CD7-2A9FE0996EF8}" type="presParOf" srcId="{94A2348C-64AA-4051-B419-17287E76E2D6}" destId="{9F571114-2008-47BA-A6E0-BFB4EDC051A2}" srcOrd="1" destOrd="0" presId="urn:microsoft.com/office/officeart/2005/8/layout/lProcess2"/>
    <dgm:cxn modelId="{DCEDB58B-D185-D64D-8917-C891A6A75596}" type="presParOf" srcId="{94A2348C-64AA-4051-B419-17287E76E2D6}" destId="{5E4C5C59-E4F8-47CF-B2DB-DBD5FA320427}" srcOrd="2" destOrd="0" presId="urn:microsoft.com/office/officeart/2005/8/layout/lProcess2"/>
    <dgm:cxn modelId="{A51345ED-A831-FA49-AB88-F90B2E6598DE}" type="presParOf" srcId="{94A2348C-64AA-4051-B419-17287E76E2D6}" destId="{CB439E93-532C-4FDC-9ECE-B0CC98381917}" srcOrd="3" destOrd="0" presId="urn:microsoft.com/office/officeart/2005/8/layout/lProcess2"/>
    <dgm:cxn modelId="{DADFDEE8-1C91-8F47-B610-2AEA815A7E4B}" type="presParOf" srcId="{94A2348C-64AA-4051-B419-17287E76E2D6}" destId="{921347A7-A792-48E3-9335-F0B2596EB7C9}" srcOrd="4" destOrd="0" presId="urn:microsoft.com/office/officeart/2005/8/layout/lProcess2"/>
    <dgm:cxn modelId="{A1B9E553-B5D6-6C44-A10A-F95551AA59B8}" type="presParOf" srcId="{05FD1B5A-B7EE-478F-A5DD-C57453672EF5}" destId="{F1ECF945-F177-4980-B3D0-939F968493B4}" srcOrd="3" destOrd="0" presId="urn:microsoft.com/office/officeart/2005/8/layout/lProcess2"/>
    <dgm:cxn modelId="{D5A51150-A205-2F41-8198-457D1D5EFB54}" type="presParOf" srcId="{05FD1B5A-B7EE-478F-A5DD-C57453672EF5}" destId="{8DF4DC2A-F9DA-4AE1-A0C0-4CE2555C0C48}" srcOrd="4" destOrd="0" presId="urn:microsoft.com/office/officeart/2005/8/layout/lProcess2"/>
    <dgm:cxn modelId="{D6EE9357-AB50-1442-8C33-89E170EE2329}" type="presParOf" srcId="{8DF4DC2A-F9DA-4AE1-A0C0-4CE2555C0C48}" destId="{AE087F19-298C-4226-82B4-3E9B5E163D0D}" srcOrd="0" destOrd="0" presId="urn:microsoft.com/office/officeart/2005/8/layout/lProcess2"/>
    <dgm:cxn modelId="{F12637B9-AC50-F446-B4A3-FDFA6D24FD5D}" type="presParOf" srcId="{8DF4DC2A-F9DA-4AE1-A0C0-4CE2555C0C48}" destId="{ED782E72-4743-4A95-A908-7DEA11F238AA}" srcOrd="1" destOrd="0" presId="urn:microsoft.com/office/officeart/2005/8/layout/lProcess2"/>
    <dgm:cxn modelId="{F9D01934-102A-5C43-87CD-5BB6496EF633}" type="presParOf" srcId="{8DF4DC2A-F9DA-4AE1-A0C0-4CE2555C0C48}" destId="{0810947B-4992-40AB-A90E-AA35CB8E86F0}" srcOrd="2" destOrd="0" presId="urn:microsoft.com/office/officeart/2005/8/layout/lProcess2"/>
    <dgm:cxn modelId="{A6F87F9D-2169-984B-A4B1-9F3AB54E59E8}" type="presParOf" srcId="{0810947B-4992-40AB-A90E-AA35CB8E86F0}" destId="{815640EB-CA37-49D2-975B-355D27A8303E}" srcOrd="0" destOrd="0" presId="urn:microsoft.com/office/officeart/2005/8/layout/lProcess2"/>
    <dgm:cxn modelId="{D00E6B04-35FC-CD43-B832-DE41A8BF2AEF}" type="presParOf" srcId="{815640EB-CA37-49D2-975B-355D27A8303E}" destId="{35D07AF1-D4F9-4941-BB1C-4E9BFD42FB65}" srcOrd="0" destOrd="0" presId="urn:microsoft.com/office/officeart/2005/8/layout/lProcess2"/>
    <dgm:cxn modelId="{137E5DE8-4301-2143-A1FE-F635EEF7CD27}" type="presParOf" srcId="{815640EB-CA37-49D2-975B-355D27A8303E}" destId="{740D899A-55CE-4C44-9042-8F0900553B44}" srcOrd="1" destOrd="0" presId="urn:microsoft.com/office/officeart/2005/8/layout/lProcess2"/>
    <dgm:cxn modelId="{1495DB8F-EC07-064E-B2A2-B2FE2CF66CBC}" type="presParOf" srcId="{815640EB-CA37-49D2-975B-355D27A8303E}" destId="{C02A3428-724A-4623-A044-6AAC5856C363}" srcOrd="2" destOrd="0" presId="urn:microsoft.com/office/officeart/2005/8/layout/lProcess2"/>
    <dgm:cxn modelId="{4A94AC40-388C-2941-8281-234B9ABE5E2E}" type="presParOf" srcId="{815640EB-CA37-49D2-975B-355D27A8303E}" destId="{3F13547E-EB8D-476A-B6C2-7F2A1E4B6B0E}" srcOrd="3" destOrd="0" presId="urn:microsoft.com/office/officeart/2005/8/layout/lProcess2"/>
    <dgm:cxn modelId="{340B90A0-F480-294E-870A-981D7EB1B52B}" type="presParOf" srcId="{815640EB-CA37-49D2-975B-355D27A8303E}" destId="{01B860DB-25C5-41C2-99D8-87BBCBD4F8E9}" srcOrd="4" destOrd="0" presId="urn:microsoft.com/office/officeart/2005/8/layout/lProcess2"/>
    <dgm:cxn modelId="{685E7394-A548-3B4E-A958-944F896C0D78}" type="presParOf" srcId="{815640EB-CA37-49D2-975B-355D27A8303E}" destId="{5BAD27C3-52AF-4D80-96A5-64F6D6E5B213}" srcOrd="5" destOrd="0" presId="urn:microsoft.com/office/officeart/2005/8/layout/lProcess2"/>
    <dgm:cxn modelId="{825E015A-D482-1A4E-8771-6C4A411777FB}" type="presParOf" srcId="{815640EB-CA37-49D2-975B-355D27A8303E}" destId="{7E99AD03-2DC8-48D0-BF72-AC78E6DDAF1D}" srcOrd="6" destOrd="0" presId="urn:microsoft.com/office/officeart/2005/8/layout/lProcess2"/>
    <dgm:cxn modelId="{7E0692CA-1E93-984F-9250-F899D9537034}" type="presParOf" srcId="{815640EB-CA37-49D2-975B-355D27A8303E}" destId="{FC3537F7-717B-46E3-8049-05EA49B5C64F}" srcOrd="7" destOrd="0" presId="urn:microsoft.com/office/officeart/2005/8/layout/lProcess2"/>
    <dgm:cxn modelId="{2AEDBCAC-A77A-CF4A-BA90-1E7C7E077AC1}" type="presParOf" srcId="{815640EB-CA37-49D2-975B-355D27A8303E}" destId="{5EE5416C-8022-4E22-8F39-245D8BC0AED4}" srcOrd="8" destOrd="0" presId="urn:microsoft.com/office/officeart/2005/8/layout/lProcess2"/>
    <dgm:cxn modelId="{8615BEEB-0DAE-B14C-BF4A-75463421CB83}" type="presParOf" srcId="{815640EB-CA37-49D2-975B-355D27A8303E}" destId="{82A26A95-6FB8-4E49-9717-4FD0E2061C49}" srcOrd="9" destOrd="0" presId="urn:microsoft.com/office/officeart/2005/8/layout/lProcess2"/>
    <dgm:cxn modelId="{8E001F22-2567-1E49-BF47-2C4BD8166B4A}" type="presParOf" srcId="{815640EB-CA37-49D2-975B-355D27A8303E}" destId="{B78DFB78-8D0B-4137-9B4A-8240F02846F4}" srcOrd="10" destOrd="0" presId="urn:microsoft.com/office/officeart/2005/8/layout/lProcess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DD15A-68B7-4B0F-ABFA-68621C22D908}">
      <dsp:nvSpPr>
        <dsp:cNvPr id="0" name=""/>
        <dsp:cNvSpPr/>
      </dsp:nvSpPr>
      <dsp:spPr>
        <a:xfrm>
          <a:off x="789" y="0"/>
          <a:ext cx="2053177" cy="3431220"/>
        </a:xfrm>
        <a:prstGeom prst="roundRect">
          <a:avLst>
            <a:gd name="adj" fmla="val 10000"/>
          </a:avLst>
        </a:prstGeom>
        <a:noFill/>
        <a:ln>
          <a:solidFill>
            <a:schemeClr val="accent2"/>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latin typeface="Calibri"/>
              <a:cs typeface="Calibri"/>
            </a:rPr>
            <a:t>Scientific Committees</a:t>
          </a:r>
        </a:p>
      </dsp:txBody>
      <dsp:txXfrm>
        <a:off x="789" y="0"/>
        <a:ext cx="2053177" cy="1029366"/>
      </dsp:txXfrm>
    </dsp:sp>
    <dsp:sp modelId="{9A823B00-FD9B-49D5-9F53-AFC66019A41B}">
      <dsp:nvSpPr>
        <dsp:cNvPr id="0" name=""/>
        <dsp:cNvSpPr/>
      </dsp:nvSpPr>
      <dsp:spPr>
        <a:xfrm>
          <a:off x="206107" y="1029659"/>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b="1" kern="1200" dirty="0">
              <a:solidFill>
                <a:schemeClr val="tx1"/>
              </a:solidFill>
              <a:latin typeface="Calibri"/>
              <a:cs typeface="Calibri"/>
            </a:rPr>
            <a:t>Disease Sites</a:t>
          </a:r>
        </a:p>
      </dsp:txBody>
      <dsp:txXfrm>
        <a:off x="225851" y="1049403"/>
        <a:ext cx="1603054" cy="634609"/>
      </dsp:txXfrm>
    </dsp:sp>
    <dsp:sp modelId="{4FABC975-AABD-4569-891B-01AD3CEE3086}">
      <dsp:nvSpPr>
        <dsp:cNvPr id="0" name=""/>
        <dsp:cNvSpPr/>
      </dsp:nvSpPr>
      <dsp:spPr>
        <a:xfrm>
          <a:off x="206107" y="1807463"/>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Investigational New Drug (IND) Program</a:t>
          </a:r>
        </a:p>
      </dsp:txBody>
      <dsp:txXfrm>
        <a:off x="225851" y="1827207"/>
        <a:ext cx="1603054" cy="634609"/>
      </dsp:txXfrm>
    </dsp:sp>
    <dsp:sp modelId="{EBA5D843-D0A9-4D19-92D8-67CCFDC041EF}">
      <dsp:nvSpPr>
        <dsp:cNvPr id="0" name=""/>
        <dsp:cNvSpPr/>
      </dsp:nvSpPr>
      <dsp:spPr>
        <a:xfrm>
          <a:off x="206107" y="2585268"/>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b="1" kern="1200" dirty="0">
              <a:solidFill>
                <a:schemeClr val="tx1"/>
              </a:solidFill>
              <a:latin typeface="Calibri"/>
              <a:cs typeface="Calibri"/>
            </a:rPr>
            <a:t>Endpoint Committees</a:t>
          </a:r>
        </a:p>
      </dsp:txBody>
      <dsp:txXfrm>
        <a:off x="225851" y="2605012"/>
        <a:ext cx="1603054" cy="634609"/>
      </dsp:txXfrm>
    </dsp:sp>
    <dsp:sp modelId="{E5BD9580-3CD3-4350-8897-AAD3FECAE8A6}">
      <dsp:nvSpPr>
        <dsp:cNvPr id="0" name=""/>
        <dsp:cNvSpPr/>
      </dsp:nvSpPr>
      <dsp:spPr>
        <a:xfrm>
          <a:off x="2207955" y="0"/>
          <a:ext cx="2053177" cy="3431220"/>
        </a:xfrm>
        <a:prstGeom prst="roundRect">
          <a:avLst>
            <a:gd name="adj" fmla="val 10000"/>
          </a:avLst>
        </a:prstGeom>
        <a:noFill/>
        <a:ln>
          <a:solidFill>
            <a:schemeClr val="accent2"/>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latin typeface="Calibri"/>
              <a:cs typeface="Calibri"/>
            </a:rPr>
            <a:t>Oversight</a:t>
          </a:r>
          <a:br>
            <a:rPr lang="en-CA" sz="2000" b="1" kern="1200" dirty="0">
              <a:latin typeface="Calibri"/>
              <a:cs typeface="Calibri"/>
            </a:rPr>
          </a:br>
          <a:r>
            <a:rPr lang="en-CA" sz="2000" b="1" kern="1200" dirty="0">
              <a:latin typeface="Calibri"/>
              <a:cs typeface="Calibri"/>
            </a:rPr>
            <a:t>Governance Committees</a:t>
          </a:r>
          <a:endParaRPr lang="en-CA" sz="2400" b="1" kern="1200" dirty="0">
            <a:latin typeface="Calibri"/>
            <a:cs typeface="Calibri"/>
          </a:endParaRPr>
        </a:p>
      </dsp:txBody>
      <dsp:txXfrm>
        <a:off x="2207955" y="0"/>
        <a:ext cx="2053177" cy="1029366"/>
      </dsp:txXfrm>
    </dsp:sp>
    <dsp:sp modelId="{9F6BDE22-B2B8-4A2D-8BA8-593A023CCF84}">
      <dsp:nvSpPr>
        <dsp:cNvPr id="0" name=""/>
        <dsp:cNvSpPr/>
      </dsp:nvSpPr>
      <dsp:spPr>
        <a:xfrm>
          <a:off x="2413273" y="1029659"/>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Clinical Trials</a:t>
          </a:r>
        </a:p>
      </dsp:txBody>
      <dsp:txXfrm>
        <a:off x="2433017" y="1049403"/>
        <a:ext cx="1603054" cy="634609"/>
      </dsp:txXfrm>
    </dsp:sp>
    <dsp:sp modelId="{5E4C5C59-E4F8-47CF-B2DB-DBD5FA320427}">
      <dsp:nvSpPr>
        <dsp:cNvPr id="0" name=""/>
        <dsp:cNvSpPr/>
      </dsp:nvSpPr>
      <dsp:spPr>
        <a:xfrm>
          <a:off x="2413273" y="1807463"/>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Data Safety Monitoring</a:t>
          </a:r>
        </a:p>
      </dsp:txBody>
      <dsp:txXfrm>
        <a:off x="2433017" y="1827207"/>
        <a:ext cx="1603054" cy="634609"/>
      </dsp:txXfrm>
    </dsp:sp>
    <dsp:sp modelId="{921347A7-A792-48E3-9335-F0B2596EB7C9}">
      <dsp:nvSpPr>
        <dsp:cNvPr id="0" name=""/>
        <dsp:cNvSpPr/>
      </dsp:nvSpPr>
      <dsp:spPr>
        <a:xfrm>
          <a:off x="2413273" y="2585268"/>
          <a:ext cx="1642542" cy="67409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 Strategic Executive Advisory</a:t>
          </a:r>
        </a:p>
      </dsp:txBody>
      <dsp:txXfrm>
        <a:off x="2433017" y="2605012"/>
        <a:ext cx="1603054" cy="634609"/>
      </dsp:txXfrm>
    </dsp:sp>
    <dsp:sp modelId="{AE087F19-298C-4226-82B4-3E9B5E163D0D}">
      <dsp:nvSpPr>
        <dsp:cNvPr id="0" name=""/>
        <dsp:cNvSpPr/>
      </dsp:nvSpPr>
      <dsp:spPr>
        <a:xfrm>
          <a:off x="4415121" y="0"/>
          <a:ext cx="2053177" cy="3431220"/>
        </a:xfrm>
        <a:prstGeom prst="roundRect">
          <a:avLst>
            <a:gd name="adj" fmla="val 10000"/>
          </a:avLst>
        </a:prstGeom>
        <a:noFill/>
        <a:ln>
          <a:solidFill>
            <a:schemeClr val="accent2"/>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1"/>
              </a:solidFill>
              <a:latin typeface="Calibri"/>
              <a:cs typeface="Calibri"/>
            </a:rPr>
            <a:t>Support Committees</a:t>
          </a:r>
        </a:p>
      </dsp:txBody>
      <dsp:txXfrm>
        <a:off x="4415121" y="0"/>
        <a:ext cx="2053177" cy="1029366"/>
      </dsp:txXfrm>
    </dsp:sp>
    <dsp:sp modelId="{35D07AF1-D4F9-4941-BB1C-4E9BFD42FB65}">
      <dsp:nvSpPr>
        <dsp:cNvPr id="0" name=""/>
        <dsp:cNvSpPr/>
      </dsp:nvSpPr>
      <dsp:spPr>
        <a:xfrm>
          <a:off x="4620439" y="1029533"/>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CRA</a:t>
          </a:r>
        </a:p>
      </dsp:txBody>
      <dsp:txXfrm>
        <a:off x="4630088" y="1039182"/>
        <a:ext cx="1623244" cy="310127"/>
      </dsp:txXfrm>
    </dsp:sp>
    <dsp:sp modelId="{C02A3428-724A-4623-A044-6AAC5856C363}">
      <dsp:nvSpPr>
        <dsp:cNvPr id="0" name=""/>
        <dsp:cNvSpPr/>
      </dsp:nvSpPr>
      <dsp:spPr>
        <a:xfrm>
          <a:off x="4620439" y="1409640"/>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Pharmacy</a:t>
          </a:r>
        </a:p>
      </dsp:txBody>
      <dsp:txXfrm>
        <a:off x="4630088" y="1419289"/>
        <a:ext cx="1623244" cy="310127"/>
      </dsp:txXfrm>
    </dsp:sp>
    <dsp:sp modelId="{01B860DB-25C5-41C2-99D8-87BBCBD4F8E9}">
      <dsp:nvSpPr>
        <dsp:cNvPr id="0" name=""/>
        <dsp:cNvSpPr/>
      </dsp:nvSpPr>
      <dsp:spPr>
        <a:xfrm>
          <a:off x="4620439" y="1789746"/>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Auditing Monitoring</a:t>
          </a:r>
        </a:p>
      </dsp:txBody>
      <dsp:txXfrm>
        <a:off x="4630088" y="1799395"/>
        <a:ext cx="1623244" cy="310127"/>
      </dsp:txXfrm>
    </dsp:sp>
    <dsp:sp modelId="{7E99AD03-2DC8-48D0-BF72-AC78E6DDAF1D}">
      <dsp:nvSpPr>
        <dsp:cNvPr id="0" name=""/>
        <dsp:cNvSpPr/>
      </dsp:nvSpPr>
      <dsp:spPr>
        <a:xfrm>
          <a:off x="4620439" y="2169852"/>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Patient Rep</a:t>
          </a:r>
        </a:p>
      </dsp:txBody>
      <dsp:txXfrm>
        <a:off x="4630088" y="2179501"/>
        <a:ext cx="1623244" cy="310127"/>
      </dsp:txXfrm>
    </dsp:sp>
    <dsp:sp modelId="{5EE5416C-8022-4E22-8F39-245D8BC0AED4}">
      <dsp:nvSpPr>
        <dsp:cNvPr id="0" name=""/>
        <dsp:cNvSpPr/>
      </dsp:nvSpPr>
      <dsp:spPr>
        <a:xfrm>
          <a:off x="4620439" y="2549959"/>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Centre Representative</a:t>
          </a:r>
        </a:p>
      </dsp:txBody>
      <dsp:txXfrm>
        <a:off x="4630088" y="2559608"/>
        <a:ext cx="1623244" cy="310127"/>
      </dsp:txXfrm>
    </dsp:sp>
    <dsp:sp modelId="{B78DFB78-8D0B-4137-9B4A-8240F02846F4}">
      <dsp:nvSpPr>
        <dsp:cNvPr id="0" name=""/>
        <dsp:cNvSpPr/>
      </dsp:nvSpPr>
      <dsp:spPr>
        <a:xfrm>
          <a:off x="4620439" y="2930065"/>
          <a:ext cx="1642542" cy="329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CA" sz="1300" kern="1200" dirty="0">
              <a:solidFill>
                <a:schemeClr val="tx1"/>
              </a:solidFill>
              <a:latin typeface="Calibri"/>
              <a:cs typeface="Calibri"/>
            </a:rPr>
            <a:t>RTQA</a:t>
          </a:r>
        </a:p>
      </dsp:txBody>
      <dsp:txXfrm>
        <a:off x="4630088" y="2939714"/>
        <a:ext cx="1623244" cy="3101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C2401D-7E30-43A5-A2F3-3943EEAC4187}" type="datetimeFigureOut">
              <a:rPr lang="en-US" smtClean="0"/>
              <a:t>8/1/2022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68242CD-7FF2-4E7F-9C1D-49570FE7AC2F}" type="slidenum">
              <a:rPr lang="en-US" smtClean="0"/>
              <a:t>‹#›</a:t>
            </a:fld>
            <a:endParaRPr lang="en-US" dirty="0"/>
          </a:p>
        </p:txBody>
      </p:sp>
    </p:spTree>
    <p:extLst>
      <p:ext uri="{BB962C8B-B14F-4D97-AF65-F5344CB8AC3E}">
        <p14:creationId xmlns:p14="http://schemas.microsoft.com/office/powerpoint/2010/main" val="166435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1</a:t>
            </a:fld>
            <a:endParaRPr lang="en-US" dirty="0"/>
          </a:p>
        </p:txBody>
      </p:sp>
    </p:spTree>
    <p:extLst>
      <p:ext uri="{BB962C8B-B14F-4D97-AF65-F5344CB8AC3E}">
        <p14:creationId xmlns:p14="http://schemas.microsoft.com/office/powerpoint/2010/main" val="1946475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33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557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465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5454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17</a:t>
            </a:fld>
            <a:endParaRPr lang="en-US" dirty="0"/>
          </a:p>
        </p:txBody>
      </p:sp>
    </p:spTree>
    <p:extLst>
      <p:ext uri="{BB962C8B-B14F-4D97-AF65-F5344CB8AC3E}">
        <p14:creationId xmlns:p14="http://schemas.microsoft.com/office/powerpoint/2010/main" val="341457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18</a:t>
            </a:fld>
            <a:endParaRPr lang="en-US" dirty="0"/>
          </a:p>
        </p:txBody>
      </p:sp>
    </p:spTree>
    <p:extLst>
      <p:ext uri="{BB962C8B-B14F-4D97-AF65-F5344CB8AC3E}">
        <p14:creationId xmlns:p14="http://schemas.microsoft.com/office/powerpoint/2010/main" val="255219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19</a:t>
            </a:fld>
            <a:endParaRPr lang="en-US" dirty="0"/>
          </a:p>
        </p:txBody>
      </p:sp>
    </p:spTree>
    <p:extLst>
      <p:ext uri="{BB962C8B-B14F-4D97-AF65-F5344CB8AC3E}">
        <p14:creationId xmlns:p14="http://schemas.microsoft.com/office/powerpoint/2010/main" val="2279670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20</a:t>
            </a:fld>
            <a:endParaRPr lang="en-US" dirty="0"/>
          </a:p>
        </p:txBody>
      </p:sp>
    </p:spTree>
    <p:extLst>
      <p:ext uri="{BB962C8B-B14F-4D97-AF65-F5344CB8AC3E}">
        <p14:creationId xmlns:p14="http://schemas.microsoft.com/office/powerpoint/2010/main" val="3672633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5837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46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2</a:t>
            </a:fld>
            <a:endParaRPr lang="en-US" dirty="0"/>
          </a:p>
        </p:txBody>
      </p:sp>
    </p:spTree>
    <p:extLst>
      <p:ext uri="{BB962C8B-B14F-4D97-AF65-F5344CB8AC3E}">
        <p14:creationId xmlns:p14="http://schemas.microsoft.com/office/powerpoint/2010/main" val="3202891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9826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9052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5180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CE4E-0256-4E36-A686-DF23A239DBF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600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CE4E-0256-4E36-A686-DF23A239DBF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983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31</a:t>
            </a:fld>
            <a:endParaRPr lang="en-US" dirty="0"/>
          </a:p>
        </p:txBody>
      </p:sp>
    </p:spTree>
    <p:extLst>
      <p:ext uri="{BB962C8B-B14F-4D97-AF65-F5344CB8AC3E}">
        <p14:creationId xmlns:p14="http://schemas.microsoft.com/office/powerpoint/2010/main" val="3993749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2651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37</a:t>
            </a:fld>
            <a:endParaRPr lang="en-US" dirty="0"/>
          </a:p>
        </p:txBody>
      </p:sp>
    </p:spTree>
    <p:extLst>
      <p:ext uri="{BB962C8B-B14F-4D97-AF65-F5344CB8AC3E}">
        <p14:creationId xmlns:p14="http://schemas.microsoft.com/office/powerpoint/2010/main" val="3599631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2166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39</a:t>
            </a:fld>
            <a:endParaRPr lang="en-US" dirty="0"/>
          </a:p>
        </p:txBody>
      </p:sp>
    </p:spTree>
    <p:extLst>
      <p:ext uri="{BB962C8B-B14F-4D97-AF65-F5344CB8AC3E}">
        <p14:creationId xmlns:p14="http://schemas.microsoft.com/office/powerpoint/2010/main" val="170213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3</a:t>
            </a:fld>
            <a:endParaRPr lang="en-US" dirty="0"/>
          </a:p>
        </p:txBody>
      </p:sp>
    </p:spTree>
    <p:extLst>
      <p:ext uri="{BB962C8B-B14F-4D97-AF65-F5344CB8AC3E}">
        <p14:creationId xmlns:p14="http://schemas.microsoft.com/office/powerpoint/2010/main" val="2153933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5</a:t>
            </a:fld>
            <a:endParaRPr lang="en-US" dirty="0"/>
          </a:p>
        </p:txBody>
      </p:sp>
    </p:spTree>
    <p:extLst>
      <p:ext uri="{BB962C8B-B14F-4D97-AF65-F5344CB8AC3E}">
        <p14:creationId xmlns:p14="http://schemas.microsoft.com/office/powerpoint/2010/main" val="160627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6</a:t>
            </a:fld>
            <a:endParaRPr lang="en-US" dirty="0"/>
          </a:p>
        </p:txBody>
      </p:sp>
    </p:spTree>
    <p:extLst>
      <p:ext uri="{BB962C8B-B14F-4D97-AF65-F5344CB8AC3E}">
        <p14:creationId xmlns:p14="http://schemas.microsoft.com/office/powerpoint/2010/main" val="105363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68242CD-7FF2-4E7F-9C1D-49570FE7AC2F}" type="slidenum">
              <a:rPr lang="en-US" smtClean="0"/>
              <a:t>8</a:t>
            </a:fld>
            <a:endParaRPr lang="en-US" dirty="0"/>
          </a:p>
        </p:txBody>
      </p:sp>
    </p:spTree>
    <p:extLst>
      <p:ext uri="{BB962C8B-B14F-4D97-AF65-F5344CB8AC3E}">
        <p14:creationId xmlns:p14="http://schemas.microsoft.com/office/powerpoint/2010/main" val="74418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25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616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242CD-7FF2-4E7F-9C1D-49570FE7AC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897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4" y="1412776"/>
            <a:ext cx="10369152" cy="1872208"/>
          </a:xfrm>
        </p:spPr>
        <p:txBody>
          <a:bodyPr>
            <a:normAutofit/>
          </a:bodyPr>
          <a:lstStyle>
            <a:lvl1pPr marL="0" indent="0" algn="ctr">
              <a:buNone/>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4" y="3501008"/>
            <a:ext cx="10369152" cy="1368152"/>
          </a:xfrm>
        </p:spPr>
        <p:txBody>
          <a:bodyPr>
            <a:normAutofit/>
          </a:bodyPr>
          <a:lstStyle>
            <a:lvl1pPr marL="0" indent="0" algn="ctr">
              <a:buNone/>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4" y="5085185"/>
            <a:ext cx="10369152" cy="1080120"/>
          </a:xfrm>
        </p:spPr>
        <p:txBody>
          <a:bodyPr>
            <a:normAutofit/>
          </a:bodyPr>
          <a:lstStyle>
            <a:lvl1pPr marL="0" indent="0" algn="ctr">
              <a:buNone/>
              <a:defRPr sz="1800">
                <a:solidFill>
                  <a:srgbClr val="519136"/>
                </a:solidFill>
              </a:defRPr>
            </a:lvl1pPr>
          </a:lstStyle>
          <a:p>
            <a:pPr lvl="0"/>
            <a:r>
              <a:rPr lang="en-US" dirty="0"/>
              <a:t>Click to edit Presenter/Author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521396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5" y="1412776"/>
            <a:ext cx="10369152" cy="1872208"/>
          </a:xfrm>
          <a:prstGeom prst="rect">
            <a:avLst/>
          </a:prstGeom>
        </p:spPr>
        <p:txBody>
          <a:bodyPr>
            <a:normAutofit/>
          </a:bodyPr>
          <a:lstStyle>
            <a:lvl1pPr algn="ctr">
              <a:defRPr sz="4532"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5" y="3501008"/>
            <a:ext cx="10369152" cy="1368152"/>
          </a:xfrm>
          <a:prstGeom prst="rect">
            <a:avLst/>
          </a:prstGeom>
        </p:spPr>
        <p:txBody>
          <a:bodyPr>
            <a:normAutofit/>
          </a:bodyPr>
          <a:lstStyle>
            <a:lvl1pPr algn="ctr">
              <a:defRPr sz="3466">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5" y="5085186"/>
            <a:ext cx="10369152" cy="1080120"/>
          </a:xfrm>
          <a:prstGeom prst="rect">
            <a:avLst/>
          </a:prstGeom>
        </p:spPr>
        <p:txBody>
          <a:bodyPr>
            <a:normAutofit/>
          </a:bodyPr>
          <a:lstStyle>
            <a:lvl1pPr algn="ctr">
              <a:defRPr sz="24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191065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Empt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5442687" y="8345942"/>
            <a:ext cx="2772497" cy="523220"/>
          </a:xfrm>
          <a:prstGeom prst="rect">
            <a:avLst/>
          </a:prstGeom>
          <a:noFill/>
        </p:spPr>
        <p:txBody>
          <a:bodyPr wrap="square" rtlCol="0">
            <a:spAutoFit/>
          </a:bodyPr>
          <a:lstStyle/>
          <a:p>
            <a:r>
              <a:rPr lang="en-US" sz="1400" b="1" dirty="0">
                <a:solidFill>
                  <a:srgbClr val="FFFFFF"/>
                </a:solidFill>
                <a:latin typeface="Avenir Black" charset="0"/>
                <a:ea typeface="Avenir Black" charset="0"/>
                <a:cs typeface="Avenir Black" charset="0"/>
              </a:rPr>
              <a:t>#PathToCure</a:t>
            </a:r>
          </a:p>
          <a:p>
            <a:r>
              <a:rPr lang="en-US" sz="1400" b="1" dirty="0">
                <a:solidFill>
                  <a:srgbClr val="FFFFFF"/>
                </a:solidFill>
                <a:latin typeface="Avenir Black" charset="0"/>
                <a:ea typeface="Avenir Black" charset="0"/>
                <a:cs typeface="Avenir Black" charset="0"/>
              </a:rPr>
              <a:t>#ClinicalAcceleratorCRI</a:t>
            </a:r>
          </a:p>
        </p:txBody>
      </p:sp>
      <p:sp>
        <p:nvSpPr>
          <p:cNvPr id="7" name="Title 2"/>
          <p:cNvSpPr>
            <a:spLocks noGrp="1"/>
          </p:cNvSpPr>
          <p:nvPr>
            <p:ph type="title"/>
          </p:nvPr>
        </p:nvSpPr>
        <p:spPr>
          <a:xfrm>
            <a:off x="605639" y="365125"/>
            <a:ext cx="10747943" cy="464683"/>
          </a:xfrm>
          <a:prstGeom prst="rect">
            <a:avLst/>
          </a:prstGeom>
        </p:spPr>
        <p:txBody>
          <a:bodyPr/>
          <a:lstStyle>
            <a:lvl1pPr>
              <a:defRPr sz="2200" b="1" cap="all" baseline="0">
                <a:solidFill>
                  <a:schemeClr val="tx1"/>
                </a:solidFill>
                <a:latin typeface="Avenir Heavy" charset="0"/>
              </a:defRPr>
            </a:lvl1pPr>
          </a:lstStyle>
          <a:p>
            <a:r>
              <a:rPr lang="en-US" dirty="0"/>
              <a:t>Click to edit Master title style</a:t>
            </a:r>
          </a:p>
        </p:txBody>
      </p:sp>
    </p:spTree>
    <p:extLst>
      <p:ext uri="{BB962C8B-B14F-4D97-AF65-F5344CB8AC3E}">
        <p14:creationId xmlns:p14="http://schemas.microsoft.com/office/powerpoint/2010/main" val="44213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4" y="1412776"/>
            <a:ext cx="10369152" cy="1872208"/>
          </a:xfrm>
        </p:spPr>
        <p:txBody>
          <a:bodyPr>
            <a:normAutofit/>
          </a:bodyPr>
          <a:lstStyle>
            <a:lvl1pPr algn="ctr">
              <a:defRPr sz="4533"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4" y="3501008"/>
            <a:ext cx="10369152" cy="1368152"/>
          </a:xfrm>
        </p:spPr>
        <p:txBody>
          <a:bodyPr>
            <a:normAutofit/>
          </a:bodyPr>
          <a:lstStyle>
            <a:lvl1pPr algn="ctr">
              <a:defRPr sz="3467">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4" y="5085185"/>
            <a:ext cx="10369152" cy="1080120"/>
          </a:xfrm>
        </p:spPr>
        <p:txBody>
          <a:bodyPr>
            <a:normAutofit/>
          </a:bodyPr>
          <a:lstStyle>
            <a:lvl1pPr algn="ctr">
              <a:defRPr sz="24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174175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latin typeface="Franklin Gothic Book"/>
              </a:rPr>
              <a:pPr/>
              <a:t>‹#›</a:t>
            </a:fld>
            <a:endParaRPr lang="en-US" dirty="0">
              <a:latin typeface="Franklin Gothic Book"/>
            </a:endParaRPr>
          </a:p>
        </p:txBody>
      </p:sp>
    </p:spTree>
    <p:extLst>
      <p:ext uri="{BB962C8B-B14F-4D97-AF65-F5344CB8AC3E}">
        <p14:creationId xmlns:p14="http://schemas.microsoft.com/office/powerpoint/2010/main" val="1289286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1371" y="1097280"/>
            <a:ext cx="5376597" cy="521204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6266688" y="1097280"/>
            <a:ext cx="5493941" cy="521204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latin typeface="Franklin Gothic Book"/>
              </a:rPr>
              <a:pPr/>
              <a:t>‹#›</a:t>
            </a:fld>
            <a:endParaRPr lang="en-US" dirty="0">
              <a:latin typeface="Franklin Gothic Book"/>
            </a:endParaRPr>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extLst>
      <p:ext uri="{BB962C8B-B14F-4D97-AF65-F5344CB8AC3E}">
        <p14:creationId xmlns:p14="http://schemas.microsoft.com/office/powerpoint/2010/main" val="213365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p:nvPr>
        </p:nvSpPr>
        <p:spPr>
          <a:xfrm>
            <a:off x="431371" y="1701848"/>
            <a:ext cx="5472608" cy="467948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6" name="Content Placeholder 5"/>
          <p:cNvSpPr>
            <a:spLocks noGrp="1"/>
          </p:cNvSpPr>
          <p:nvPr>
            <p:ph sz="quarter" idx="4"/>
          </p:nvPr>
        </p:nvSpPr>
        <p:spPr>
          <a:xfrm>
            <a:off x="6288021" y="1701848"/>
            <a:ext cx="5472608" cy="467948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latin typeface="Franklin Gothic Book"/>
              </a:rPr>
              <a:pPr/>
              <a:t>‹#›</a:t>
            </a:fld>
            <a:endParaRPr lang="en-US" dirty="0">
              <a:latin typeface="Franklin Gothic Book"/>
            </a:endParaRPr>
          </a:p>
        </p:txBody>
      </p:sp>
      <p:sp>
        <p:nvSpPr>
          <p:cNvPr id="11" name="Text Placeholder 4"/>
          <p:cNvSpPr>
            <a:spLocks noGrp="1"/>
          </p:cNvSpPr>
          <p:nvPr>
            <p:ph type="body" sz="quarter" idx="13" hasCustomPrompt="1"/>
          </p:nvPr>
        </p:nvSpPr>
        <p:spPr>
          <a:xfrm>
            <a:off x="6288022" y="1052736"/>
            <a:ext cx="5493941" cy="548640"/>
          </a:xfrm>
        </p:spPr>
        <p:txBody>
          <a:bodyPr anchor="b">
            <a:noAutofit/>
          </a:bodyPr>
          <a:lstStyle>
            <a:lvl1pPr marL="0" indent="0" algn="r">
              <a:buNone/>
              <a:defRPr lang="en-US" sz="2400" b="0" kern="1200" cap="none" spc="533" baseline="0" dirty="0" smtClean="0">
                <a:solidFill>
                  <a:schemeClr val="tx1"/>
                </a:solidFill>
                <a:latin typeface="Calibri" panose="020F0502020204030204" pitchFamily="34" charset="0"/>
                <a:ea typeface="+mj-ea"/>
                <a:cs typeface="Tunga" pitchFamily="2"/>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marL="0" lvl="0" indent="0" algn="l" defTabSz="1219170" rtl="0" eaLnBrk="1" latinLnBrk="0" hangingPunct="1">
              <a:lnSpc>
                <a:spcPct val="100000"/>
              </a:lnSpc>
              <a:spcBef>
                <a:spcPts val="0"/>
              </a:spcBef>
              <a:spcAft>
                <a:spcPts val="0"/>
              </a:spcAft>
              <a:buClr>
                <a:schemeClr val="accent1"/>
              </a:buClr>
              <a:buFont typeface="Arial" pitchFamily="34" charset="0"/>
              <a:buNone/>
            </a:pPr>
            <a:r>
              <a:rPr lang="en-US" dirty="0"/>
              <a:t>Click to edit master text </a:t>
            </a:r>
          </a:p>
        </p:txBody>
      </p:sp>
      <p:sp>
        <p:nvSpPr>
          <p:cNvPr id="12" name="Text Placeholder 4"/>
          <p:cNvSpPr>
            <a:spLocks noGrp="1"/>
          </p:cNvSpPr>
          <p:nvPr>
            <p:ph type="body" sz="quarter" idx="14" hasCustomPrompt="1"/>
          </p:nvPr>
        </p:nvSpPr>
        <p:spPr>
          <a:xfrm>
            <a:off x="431371" y="1052736"/>
            <a:ext cx="5493941" cy="548640"/>
          </a:xfrm>
        </p:spPr>
        <p:txBody>
          <a:bodyPr anchor="b">
            <a:noAutofit/>
          </a:bodyPr>
          <a:lstStyle>
            <a:lvl1pPr marL="0" indent="0" algn="r">
              <a:buNone/>
              <a:defRPr lang="en-US" sz="2400" b="0" kern="1200" cap="none" spc="533" baseline="0" dirty="0" smtClean="0">
                <a:solidFill>
                  <a:schemeClr val="tx1"/>
                </a:solidFill>
                <a:latin typeface="Calibri" panose="020F0502020204030204" pitchFamily="34" charset="0"/>
                <a:ea typeface="+mj-ea"/>
                <a:cs typeface="Tunga" pitchFamily="2"/>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marL="0" lvl="0" indent="0" algn="l" defTabSz="1219170" rtl="0" eaLnBrk="1" latinLnBrk="0" hangingPunct="1">
              <a:lnSpc>
                <a:spcPct val="100000"/>
              </a:lnSpc>
              <a:spcBef>
                <a:spcPts val="0"/>
              </a:spcBef>
              <a:spcAft>
                <a:spcPts val="0"/>
              </a:spcAft>
              <a:buClr>
                <a:schemeClr val="accent1"/>
              </a:buClr>
              <a:buFont typeface="Arial" pitchFamily="34" charset="0"/>
              <a:buNone/>
            </a:pPr>
            <a:r>
              <a:rPr lang="en-US" dirty="0"/>
              <a:t>Click to edit master text </a:t>
            </a:r>
          </a:p>
        </p:txBody>
      </p:sp>
    </p:spTree>
    <p:extLst>
      <p:ext uri="{BB962C8B-B14F-4D97-AF65-F5344CB8AC3E}">
        <p14:creationId xmlns:p14="http://schemas.microsoft.com/office/powerpoint/2010/main" val="3649029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latin typeface="Franklin Gothic Book"/>
              </a:rPr>
              <a:pPr/>
              <a:t>‹#›</a:t>
            </a:fld>
            <a:endParaRPr lang="en-US" dirty="0">
              <a:latin typeface="Franklin Gothic Book"/>
            </a:endParaRPr>
          </a:p>
        </p:txBody>
      </p:sp>
    </p:spTree>
    <p:extLst>
      <p:ext uri="{BB962C8B-B14F-4D97-AF65-F5344CB8AC3E}">
        <p14:creationId xmlns:p14="http://schemas.microsoft.com/office/powerpoint/2010/main" val="125179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7" name="Picture Placeholder 6"/>
          <p:cNvSpPr>
            <a:spLocks noGrp="1"/>
          </p:cNvSpPr>
          <p:nvPr>
            <p:ph type="pic" sz="quarter" idx="10"/>
          </p:nvPr>
        </p:nvSpPr>
        <p:spPr>
          <a:xfrm>
            <a:off x="431800" y="1125540"/>
            <a:ext cx="11328400" cy="4391693"/>
          </a:xfrm>
        </p:spPr>
        <p:txBody>
          <a:bodyPr/>
          <a:lstStyle/>
          <a:p>
            <a:r>
              <a:rPr lang="en-CA" dirty="0"/>
              <a:t>Drag picture to placeholder or click icon to add</a:t>
            </a:r>
          </a:p>
        </p:txBody>
      </p:sp>
      <p:sp>
        <p:nvSpPr>
          <p:cNvPr id="4" name="Text Placeholder 3"/>
          <p:cNvSpPr>
            <a:spLocks noGrp="1"/>
          </p:cNvSpPr>
          <p:nvPr>
            <p:ph type="body" sz="quarter" idx="11" hasCustomPrompt="1"/>
          </p:nvPr>
        </p:nvSpPr>
        <p:spPr>
          <a:xfrm>
            <a:off x="431800" y="5734076"/>
            <a:ext cx="11328400" cy="503237"/>
          </a:xfrm>
        </p:spPr>
        <p:txBody>
          <a:bodyPr>
            <a:noAutofit/>
          </a:bodyPr>
          <a:lstStyle>
            <a:lvl1pPr algn="ctr">
              <a:defRPr sz="3200"/>
            </a:lvl1pPr>
          </a:lstStyle>
          <a:p>
            <a:pPr lvl="0"/>
            <a:r>
              <a:rPr lang="en-US" dirty="0"/>
              <a:t>Add Description/Title</a:t>
            </a:r>
          </a:p>
        </p:txBody>
      </p:sp>
    </p:spTree>
    <p:extLst>
      <p:ext uri="{BB962C8B-B14F-4D97-AF65-F5344CB8AC3E}">
        <p14:creationId xmlns:p14="http://schemas.microsoft.com/office/powerpoint/2010/main" val="419049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249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Slide Number Placeholder 2"/>
          <p:cNvSpPr>
            <a:spLocks noGrp="1"/>
          </p:cNvSpPr>
          <p:nvPr>
            <p:ph type="sldNum" sz="quarter" idx="10"/>
          </p:nvPr>
        </p:nvSpPr>
        <p:spPr/>
        <p:txBody>
          <a:bodyPr/>
          <a:lstStyle/>
          <a:p>
            <a:fld id="{2754ED01-E2A0-4C1E-8E21-014B99041579}" type="slidenum">
              <a:rPr lang="en-US" smtClean="0">
                <a:latin typeface="Franklin Gothic Book"/>
              </a:rPr>
              <a:pPr/>
              <a:t>‹#›</a:t>
            </a:fld>
            <a:endParaRPr lang="en-US" dirty="0">
              <a:latin typeface="Franklin Gothic Book"/>
            </a:endParaRPr>
          </a:p>
        </p:txBody>
      </p:sp>
      <p:sp>
        <p:nvSpPr>
          <p:cNvPr id="4" name="Vertical Text Placeholder 2"/>
          <p:cNvSpPr>
            <a:spLocks noGrp="1"/>
          </p:cNvSpPr>
          <p:nvPr>
            <p:ph type="body" orient="vert" idx="1"/>
          </p:nvPr>
        </p:nvSpPr>
        <p:spPr>
          <a:xfrm>
            <a:off x="431371" y="1100631"/>
            <a:ext cx="11329259" cy="5208692"/>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12759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latin typeface="Franklin Gothic Book"/>
              </a:rPr>
              <a:pPr/>
              <a:t>‹#›</a:t>
            </a:fld>
            <a:endParaRPr lang="en-US" dirty="0">
              <a:latin typeface="Franklin Gothic Book"/>
            </a:endParaRPr>
          </a:p>
        </p:txBody>
      </p:sp>
      <p:sp>
        <p:nvSpPr>
          <p:cNvPr id="4" name="Vertical Title 1"/>
          <p:cNvSpPr>
            <a:spLocks noGrp="1"/>
          </p:cNvSpPr>
          <p:nvPr>
            <p:ph type="title" orient="vert"/>
          </p:nvPr>
        </p:nvSpPr>
        <p:spPr>
          <a:xfrm>
            <a:off x="8839200" y="274646"/>
            <a:ext cx="2743200" cy="5962673"/>
          </a:xfrm>
        </p:spPr>
        <p:txBody>
          <a:bodyPr vert="eaVert"/>
          <a:lstStyle/>
          <a:p>
            <a:r>
              <a:rPr lang="en-CA"/>
              <a:t>Click to edit Master title style</a:t>
            </a:r>
            <a:endParaRPr lang="en-US" dirty="0"/>
          </a:p>
        </p:txBody>
      </p:sp>
      <p:sp>
        <p:nvSpPr>
          <p:cNvPr id="5" name="Vertical Text Placeholder 2"/>
          <p:cNvSpPr>
            <a:spLocks noGrp="1"/>
          </p:cNvSpPr>
          <p:nvPr>
            <p:ph type="body" orient="vert" idx="1"/>
          </p:nvPr>
        </p:nvSpPr>
        <p:spPr>
          <a:xfrm>
            <a:off x="609600" y="274646"/>
            <a:ext cx="8026400" cy="5962673"/>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240230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latin typeface="Franklin Gothic Book"/>
              </a:rPr>
              <a:pPr/>
              <a:t>‹#›</a:t>
            </a:fld>
            <a:endParaRPr lang="en-US" dirty="0">
              <a:latin typeface="Franklin Gothic Book"/>
            </a:endParaRPr>
          </a:p>
        </p:txBody>
      </p:sp>
    </p:spTree>
    <p:extLst>
      <p:ext uri="{BB962C8B-B14F-4D97-AF65-F5344CB8AC3E}">
        <p14:creationId xmlns:p14="http://schemas.microsoft.com/office/powerpoint/2010/main" val="1924435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653896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304799" y="4"/>
            <a:ext cx="11586633" cy="917575"/>
          </a:xfrm>
        </p:spPr>
        <p:txBody>
          <a:bodyPr anchor="b"/>
          <a:lstStyle>
            <a:lvl1pPr>
              <a:defRPr sz="4267">
                <a:solidFill>
                  <a:srgbClr val="525252"/>
                </a:solidFill>
                <a:latin typeface="Arial"/>
                <a:cs typeface="Arial"/>
              </a:defRPr>
            </a:lvl1pPr>
          </a:lstStyle>
          <a:p>
            <a:r>
              <a:rPr lang="en-US" dirty="0"/>
              <a:t>Click to edit Master title style</a:t>
            </a:r>
          </a:p>
        </p:txBody>
      </p:sp>
      <p:sp>
        <p:nvSpPr>
          <p:cNvPr id="9" name="Text Placeholder 8"/>
          <p:cNvSpPr>
            <a:spLocks noGrp="1"/>
          </p:cNvSpPr>
          <p:nvPr>
            <p:ph type="body" sz="quarter" idx="10"/>
          </p:nvPr>
        </p:nvSpPr>
        <p:spPr>
          <a:xfrm>
            <a:off x="304806" y="6534348"/>
            <a:ext cx="11642316" cy="211549"/>
          </a:xfrm>
        </p:spPr>
        <p:txBody>
          <a:bodyPr anchor="b"/>
          <a:lstStyle>
            <a:lvl1pPr marL="0" indent="0" algn="r">
              <a:buNone/>
              <a:defRPr sz="1467"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259695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p:nvPr>
        </p:nvSpPr>
        <p:spPr>
          <a:xfrm>
            <a:off x="431371" y="1701848"/>
            <a:ext cx="5472608" cy="467948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6" name="Content Placeholder 5"/>
          <p:cNvSpPr>
            <a:spLocks noGrp="1"/>
          </p:cNvSpPr>
          <p:nvPr>
            <p:ph sz="quarter" idx="4"/>
          </p:nvPr>
        </p:nvSpPr>
        <p:spPr>
          <a:xfrm>
            <a:off x="6288021" y="1701848"/>
            <a:ext cx="5472608" cy="467948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1" name="Text Placeholder 4"/>
          <p:cNvSpPr>
            <a:spLocks noGrp="1"/>
          </p:cNvSpPr>
          <p:nvPr>
            <p:ph type="body" sz="quarter" idx="13" hasCustomPrompt="1"/>
          </p:nvPr>
        </p:nvSpPr>
        <p:spPr>
          <a:xfrm>
            <a:off x="6288022" y="1052736"/>
            <a:ext cx="5493941" cy="548640"/>
          </a:xfrm>
        </p:spPr>
        <p:txBody>
          <a:bodyPr anchor="b">
            <a:noAutofit/>
          </a:bodyPr>
          <a:lstStyle>
            <a:lvl1pPr marL="0" indent="0" algn="r">
              <a:buNone/>
              <a:defRPr lang="en-US" sz="2400" b="0" kern="1200" cap="none" spc="533" baseline="0" dirty="0" smtClean="0">
                <a:solidFill>
                  <a:schemeClr val="tx1"/>
                </a:solidFill>
                <a:latin typeface="Calibri" panose="020F0502020204030204" pitchFamily="34" charset="0"/>
                <a:ea typeface="+mj-ea"/>
                <a:cs typeface="Tunga" pitchFamily="2"/>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marL="0" lvl="0" indent="0" algn="l" defTabSz="1219170" rtl="0" eaLnBrk="1" latinLnBrk="0" hangingPunct="1">
              <a:lnSpc>
                <a:spcPct val="100000"/>
              </a:lnSpc>
              <a:spcBef>
                <a:spcPts val="0"/>
              </a:spcBef>
              <a:spcAft>
                <a:spcPts val="0"/>
              </a:spcAft>
              <a:buClr>
                <a:schemeClr val="accent1"/>
              </a:buClr>
              <a:buFont typeface="Arial" pitchFamily="34" charset="0"/>
              <a:buNone/>
            </a:pPr>
            <a:r>
              <a:rPr lang="en-US" dirty="0"/>
              <a:t>Click to edit master text </a:t>
            </a:r>
          </a:p>
        </p:txBody>
      </p:sp>
      <p:sp>
        <p:nvSpPr>
          <p:cNvPr id="12" name="Text Placeholder 4"/>
          <p:cNvSpPr>
            <a:spLocks noGrp="1"/>
          </p:cNvSpPr>
          <p:nvPr>
            <p:ph type="body" sz="quarter" idx="14" hasCustomPrompt="1"/>
          </p:nvPr>
        </p:nvSpPr>
        <p:spPr>
          <a:xfrm>
            <a:off x="431371" y="1052736"/>
            <a:ext cx="5493941" cy="548640"/>
          </a:xfrm>
        </p:spPr>
        <p:txBody>
          <a:bodyPr anchor="b">
            <a:noAutofit/>
          </a:bodyPr>
          <a:lstStyle>
            <a:lvl1pPr marL="0" indent="0" algn="r">
              <a:buNone/>
              <a:defRPr lang="en-US" sz="2400" b="0" kern="1200" cap="none" spc="533" baseline="0" dirty="0" smtClean="0">
                <a:solidFill>
                  <a:schemeClr val="tx1"/>
                </a:solidFill>
                <a:latin typeface="Calibri" panose="020F0502020204030204" pitchFamily="34" charset="0"/>
                <a:ea typeface="+mj-ea"/>
                <a:cs typeface="Tunga" pitchFamily="2"/>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marL="0" lvl="0" indent="0" algn="l" defTabSz="1219170" rtl="0" eaLnBrk="1" latinLnBrk="0" hangingPunct="1">
              <a:lnSpc>
                <a:spcPct val="100000"/>
              </a:lnSpc>
              <a:spcBef>
                <a:spcPts val="0"/>
              </a:spcBef>
              <a:spcAft>
                <a:spcPts val="0"/>
              </a:spcAft>
              <a:buClr>
                <a:schemeClr val="accent1"/>
              </a:buClr>
              <a:buFont typeface="Arial" pitchFamily="34" charset="0"/>
              <a:buNone/>
            </a:pPr>
            <a:r>
              <a:rPr lang="en-US" dirty="0"/>
              <a:t>Click to edit master text </a:t>
            </a:r>
          </a:p>
        </p:txBody>
      </p:sp>
    </p:spTree>
    <p:extLst>
      <p:ext uri="{BB962C8B-B14F-4D97-AF65-F5344CB8AC3E}">
        <p14:creationId xmlns:p14="http://schemas.microsoft.com/office/powerpoint/2010/main" val="1320973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431371" y="1100631"/>
            <a:ext cx="11329259" cy="5208692"/>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533801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8839200" y="274646"/>
            <a:ext cx="2743200" cy="5962673"/>
          </a:xfrm>
        </p:spPr>
        <p:txBody>
          <a:bodyPr vert="eaVert"/>
          <a:lstStyle/>
          <a:p>
            <a:r>
              <a:rPr lang="en-CA"/>
              <a:t>Click to edit Master title style</a:t>
            </a:r>
            <a:endParaRPr lang="en-US" dirty="0"/>
          </a:p>
        </p:txBody>
      </p:sp>
      <p:sp>
        <p:nvSpPr>
          <p:cNvPr id="5" name="Vertical Text Placeholder 2"/>
          <p:cNvSpPr>
            <a:spLocks noGrp="1"/>
          </p:cNvSpPr>
          <p:nvPr>
            <p:ph type="body" orient="vert" idx="1"/>
          </p:nvPr>
        </p:nvSpPr>
        <p:spPr>
          <a:xfrm>
            <a:off x="609600" y="274646"/>
            <a:ext cx="8026400" cy="5962673"/>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876000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1960644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280157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1"/>
            </a:lvl1pPr>
          </a:lstStyle>
          <a:p>
            <a:r>
              <a:rPr lang="en-US" dirty="0"/>
              <a:t>Click to edit Title</a:t>
            </a:r>
          </a:p>
        </p:txBody>
      </p:sp>
      <p:sp>
        <p:nvSpPr>
          <p:cNvPr id="3" name="Content Placeholder 2"/>
          <p:cNvSpPr>
            <a:spLocks noGrp="1"/>
          </p:cNvSpPr>
          <p:nvPr>
            <p:ph idx="1"/>
          </p:nvPr>
        </p:nvSpPr>
        <p:spPr/>
        <p:txBody>
          <a:bodyPr>
            <a:normAutofit/>
          </a:bodyPr>
          <a:lstStyle>
            <a:lvl1pPr marL="179388" indent="-179388">
              <a:buClr>
                <a:srgbClr val="519136"/>
              </a:buClr>
              <a:buFont typeface="Arial" panose="020B0604020202020204" pitchFamily="34" charset="0"/>
              <a:buChar char="•"/>
              <a:defRPr sz="3200" b="0">
                <a:latin typeface="Calibri" panose="020F0502020204030204" pitchFamily="34" charset="0"/>
                <a:cs typeface="Calibri" panose="020F0502020204030204" pitchFamily="34" charset="0"/>
              </a:defRPr>
            </a:lvl1pPr>
            <a:lvl3pPr>
              <a:defRPr sz="2800" b="0">
                <a:latin typeface="Calibri" panose="020F0502020204030204" pitchFamily="34" charset="0"/>
                <a:cs typeface="Calibri" panose="020F0502020204030204" pitchFamily="34" charset="0"/>
              </a:defRPr>
            </a:lvl3pPr>
            <a:lvl4pPr>
              <a:defRPr sz="2800" b="0">
                <a:latin typeface="Calibri" panose="020F0502020204030204" pitchFamily="34" charset="0"/>
                <a:cs typeface="Calibri" panose="020F0502020204030204" pitchFamily="34" charset="0"/>
              </a:defRPr>
            </a:lvl4pPr>
            <a:lvl5pPr>
              <a:defRPr sz="2400" b="0">
                <a:latin typeface="Calibri" panose="020F0502020204030204" pitchFamily="34" charset="0"/>
                <a:cs typeface="Calibri" panose="020F0502020204030204" pitchFamily="34" charset="0"/>
              </a:defRPr>
            </a:lvl5pPr>
            <a:lvl6pPr>
              <a:defRPr sz="2000" b="0">
                <a:latin typeface="Calibri" panose="020F0502020204030204" pitchFamily="34" charset="0"/>
                <a:cs typeface="Calibri" panose="020F0502020204030204" pitchFamily="34" charset="0"/>
              </a:defRPr>
            </a:lvl6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2523194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952869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700840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170557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146015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935190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935769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1697503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B12F64-5573-4C8C-98B6-2E2D22C2ED0B}" type="slidenum">
              <a:rPr lang="en-US" smtClean="0"/>
              <a:t>‹#›</a:t>
            </a:fld>
            <a:endParaRPr lang="en-US" dirty="0"/>
          </a:p>
        </p:txBody>
      </p:sp>
    </p:spTree>
    <p:extLst>
      <p:ext uri="{BB962C8B-B14F-4D97-AF65-F5344CB8AC3E}">
        <p14:creationId xmlns:p14="http://schemas.microsoft.com/office/powerpoint/2010/main" val="3796858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4" y="1412776"/>
            <a:ext cx="10369152" cy="1872208"/>
          </a:xfrm>
        </p:spPr>
        <p:txBody>
          <a:bodyPr>
            <a:normAutofit/>
          </a:bodyPr>
          <a:lstStyle>
            <a:lvl1pPr marL="0" indent="0" algn="ctr">
              <a:buNone/>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4" y="3501008"/>
            <a:ext cx="10369152" cy="1368152"/>
          </a:xfrm>
        </p:spPr>
        <p:txBody>
          <a:bodyPr>
            <a:normAutofit/>
          </a:bodyPr>
          <a:lstStyle>
            <a:lvl1pPr marL="0" indent="0" algn="ctr">
              <a:buNone/>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4" y="5085185"/>
            <a:ext cx="10369152" cy="1080120"/>
          </a:xfrm>
        </p:spPr>
        <p:txBody>
          <a:bodyPr>
            <a:normAutofit/>
          </a:bodyPr>
          <a:lstStyle>
            <a:lvl1pPr marL="0" indent="0" algn="ctr">
              <a:buNone/>
              <a:defRPr sz="18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420412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1371" y="838200"/>
            <a:ext cx="5376597" cy="5471120"/>
          </a:xfrm>
        </p:spPr>
        <p:txBody>
          <a:bodyPr/>
          <a:lstStyle>
            <a:lvl1pPr marL="179388" indent="-179388">
              <a:buFont typeface="Arial" panose="020B0604020202020204" pitchFamily="34" charset="0"/>
              <a:buChar char="•"/>
              <a:defRPr sz="2400"/>
            </a:lvl1pPr>
            <a:lvl2pPr>
              <a:defRPr sz="2200"/>
            </a:lvl2pPr>
            <a:lvl3pPr>
              <a:defRPr sz="2200"/>
            </a:lvl3pPr>
            <a:lvl4pPr>
              <a:defRPr sz="2000"/>
            </a:lvl4pPr>
            <a:lvl5pPr>
              <a:defRPr sz="1800"/>
            </a:lvl5pPr>
            <a:lvl6pPr>
              <a:defRPr sz="16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hasCustomPrompt="1"/>
          </p:nvPr>
        </p:nvSpPr>
        <p:spPr>
          <a:xfrm>
            <a:off x="6266688" y="838200"/>
            <a:ext cx="5493941" cy="547112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950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1"/>
            </a:lvl1pPr>
          </a:lstStyle>
          <a:p>
            <a:r>
              <a:rPr lang="en-US" dirty="0"/>
              <a:t>Click to edit Title</a:t>
            </a:r>
          </a:p>
        </p:txBody>
      </p:sp>
      <p:sp>
        <p:nvSpPr>
          <p:cNvPr id="3" name="Content Placeholder 2"/>
          <p:cNvSpPr>
            <a:spLocks noGrp="1"/>
          </p:cNvSpPr>
          <p:nvPr>
            <p:ph idx="1"/>
          </p:nvPr>
        </p:nvSpPr>
        <p:spPr/>
        <p:txBody>
          <a:bodyPr>
            <a:normAutofit/>
          </a:bodyPr>
          <a:lstStyle>
            <a:lvl1pPr marL="179384" indent="-179384">
              <a:buClr>
                <a:srgbClr val="519136"/>
              </a:buClr>
              <a:buFont typeface="Arial" panose="020B0604020202020204" pitchFamily="34" charset="0"/>
              <a:buChar char="•"/>
              <a:defRPr sz="3200" b="0">
                <a:latin typeface="Calibri" panose="020F0502020204030204" pitchFamily="34" charset="0"/>
                <a:cs typeface="Calibri" panose="020F0502020204030204" pitchFamily="34" charset="0"/>
              </a:defRPr>
            </a:lvl1pPr>
            <a:lvl3pPr>
              <a:defRPr sz="2800" b="0">
                <a:latin typeface="Calibri" panose="020F0502020204030204" pitchFamily="34" charset="0"/>
                <a:cs typeface="Calibri" panose="020F0502020204030204" pitchFamily="34" charset="0"/>
              </a:defRPr>
            </a:lvl3pPr>
            <a:lvl4pPr>
              <a:defRPr sz="2800" b="0">
                <a:latin typeface="Calibri" panose="020F0502020204030204" pitchFamily="34" charset="0"/>
                <a:cs typeface="Calibri" panose="020F0502020204030204" pitchFamily="34" charset="0"/>
              </a:defRPr>
            </a:lvl4pPr>
            <a:lvl5pPr>
              <a:defRPr sz="2400" b="0">
                <a:latin typeface="Calibri" panose="020F0502020204030204" pitchFamily="34" charset="0"/>
                <a:cs typeface="Calibri" panose="020F0502020204030204" pitchFamily="34" charset="0"/>
              </a:defRPr>
            </a:lvl5pPr>
            <a:lvl6pPr>
              <a:defRPr sz="2000" b="0">
                <a:latin typeface="Calibri" panose="020F0502020204030204" pitchFamily="34" charset="0"/>
                <a:cs typeface="Calibri" panose="020F0502020204030204" pitchFamily="34" charset="0"/>
              </a:defRPr>
            </a:lvl6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189548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1372" y="838200"/>
            <a:ext cx="5376597" cy="5471120"/>
          </a:xfrm>
        </p:spPr>
        <p:txBody>
          <a:bodyPr/>
          <a:lstStyle>
            <a:lvl1pPr marL="179384" indent="-179384">
              <a:buFont typeface="Arial" panose="020B0604020202020204" pitchFamily="34" charset="0"/>
              <a:buChar char="•"/>
              <a:defRPr sz="2400"/>
            </a:lvl1pPr>
            <a:lvl2pPr>
              <a:defRPr sz="2200"/>
            </a:lvl2pPr>
            <a:lvl3pPr>
              <a:defRPr sz="2200"/>
            </a:lvl3pPr>
            <a:lvl4pPr>
              <a:defRPr sz="2000"/>
            </a:lvl4pPr>
            <a:lvl5pPr>
              <a:defRPr sz="1800"/>
            </a:lvl5pPr>
            <a:lvl6pPr>
              <a:defRPr sz="16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hasCustomPrompt="1"/>
          </p:nvPr>
        </p:nvSpPr>
        <p:spPr>
          <a:xfrm>
            <a:off x="6266688" y="838200"/>
            <a:ext cx="5493941" cy="547112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extLst>
      <p:ext uri="{BB962C8B-B14F-4D97-AF65-F5344CB8AC3E}">
        <p14:creationId xmlns:p14="http://schemas.microsoft.com/office/powerpoint/2010/main" val="4128557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31371" y="1447800"/>
            <a:ext cx="5472608" cy="4933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Content Placeholder 5"/>
          <p:cNvSpPr>
            <a:spLocks noGrp="1"/>
          </p:cNvSpPr>
          <p:nvPr>
            <p:ph sz="quarter" idx="4" hasCustomPrompt="1"/>
          </p:nvPr>
        </p:nvSpPr>
        <p:spPr>
          <a:xfrm>
            <a:off x="6288021" y="1447800"/>
            <a:ext cx="5472608" cy="4933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1" name="Text Placeholder 4"/>
          <p:cNvSpPr>
            <a:spLocks noGrp="1"/>
          </p:cNvSpPr>
          <p:nvPr>
            <p:ph type="body" sz="quarter" idx="13" hasCustomPrompt="1"/>
          </p:nvPr>
        </p:nvSpPr>
        <p:spPr>
          <a:xfrm>
            <a:off x="6263840" y="778416"/>
            <a:ext cx="5493941"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2" name="Text Placeholder 4"/>
          <p:cNvSpPr>
            <a:spLocks noGrp="1"/>
          </p:cNvSpPr>
          <p:nvPr>
            <p:ph type="body" sz="quarter" idx="14" hasCustomPrompt="1"/>
          </p:nvPr>
        </p:nvSpPr>
        <p:spPr>
          <a:xfrm>
            <a:off x="431372" y="778416"/>
            <a:ext cx="5493941"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Tree>
    <p:extLst>
      <p:ext uri="{BB962C8B-B14F-4D97-AF65-F5344CB8AC3E}">
        <p14:creationId xmlns:p14="http://schemas.microsoft.com/office/powerpoint/2010/main" val="1786288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192572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431800" y="762002"/>
            <a:ext cx="11328400" cy="4755231"/>
          </a:xfrm>
        </p:spPr>
        <p:txBody>
          <a:bodyPr/>
          <a:lstStyle>
            <a:lvl1pPr marL="0" indent="0">
              <a:buNone/>
              <a:defRPr/>
            </a:lvl1pPr>
          </a:lstStyle>
          <a:p>
            <a:r>
              <a:rPr lang="en-US" dirty="0"/>
              <a:t>Click icon to add picture</a:t>
            </a:r>
            <a:endParaRPr lang="en-CA" dirty="0"/>
          </a:p>
        </p:txBody>
      </p:sp>
      <p:sp>
        <p:nvSpPr>
          <p:cNvPr id="4" name="Text Placeholder 3"/>
          <p:cNvSpPr>
            <a:spLocks noGrp="1"/>
          </p:cNvSpPr>
          <p:nvPr>
            <p:ph type="body" sz="quarter" idx="11" hasCustomPrompt="1"/>
          </p:nvPr>
        </p:nvSpPr>
        <p:spPr>
          <a:xfrm>
            <a:off x="431800" y="5734076"/>
            <a:ext cx="11328400" cy="503237"/>
          </a:xfrm>
        </p:spPr>
        <p:txBody>
          <a:bodyPr/>
          <a:lstStyle>
            <a:lvl1pPr algn="ctr">
              <a:defRPr/>
            </a:lvl1pPr>
          </a:lstStyle>
          <a:p>
            <a:pPr lvl="0"/>
            <a:r>
              <a:rPr lang="en-US" dirty="0"/>
              <a:t>Add Description/Title</a:t>
            </a:r>
          </a:p>
        </p:txBody>
      </p:sp>
    </p:spTree>
    <p:extLst>
      <p:ext uri="{BB962C8B-B14F-4D97-AF65-F5344CB8AC3E}">
        <p14:creationId xmlns:p14="http://schemas.microsoft.com/office/powerpoint/2010/main" val="1424972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431372" y="762000"/>
            <a:ext cx="11329259" cy="5547320"/>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110946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11074400" y="274641"/>
            <a:ext cx="914400" cy="5962673"/>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609600" y="274641"/>
            <a:ext cx="10261600" cy="5962673"/>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838423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668206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4"/>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65854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31371" y="1447800"/>
            <a:ext cx="5472608" cy="4933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Content Placeholder 5"/>
          <p:cNvSpPr>
            <a:spLocks noGrp="1"/>
          </p:cNvSpPr>
          <p:nvPr>
            <p:ph sz="quarter" idx="4" hasCustomPrompt="1"/>
          </p:nvPr>
        </p:nvSpPr>
        <p:spPr>
          <a:xfrm>
            <a:off x="6288021" y="1447800"/>
            <a:ext cx="5472608" cy="49335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1" name="Text Placeholder 4"/>
          <p:cNvSpPr>
            <a:spLocks noGrp="1"/>
          </p:cNvSpPr>
          <p:nvPr>
            <p:ph type="body" sz="quarter" idx="13" hasCustomPrompt="1"/>
          </p:nvPr>
        </p:nvSpPr>
        <p:spPr>
          <a:xfrm>
            <a:off x="6263840" y="778416"/>
            <a:ext cx="5493941"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2" name="Text Placeholder 4"/>
          <p:cNvSpPr>
            <a:spLocks noGrp="1"/>
          </p:cNvSpPr>
          <p:nvPr>
            <p:ph type="body" sz="quarter" idx="14" hasCustomPrompt="1"/>
          </p:nvPr>
        </p:nvSpPr>
        <p:spPr>
          <a:xfrm>
            <a:off x="431371" y="778416"/>
            <a:ext cx="5493941"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911425" y="1412776"/>
            <a:ext cx="10369152" cy="1872208"/>
          </a:xfrm>
          <a:prstGeom prst="rect">
            <a:avLst/>
          </a:prstGeom>
        </p:spPr>
        <p:txBody>
          <a:bodyPr>
            <a:normAutofit/>
          </a:bodyPr>
          <a:lstStyle>
            <a:lvl1pPr algn="ctr">
              <a:defRPr sz="4532"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911425" y="3501008"/>
            <a:ext cx="10369152" cy="1368152"/>
          </a:xfrm>
          <a:prstGeom prst="rect">
            <a:avLst/>
          </a:prstGeom>
        </p:spPr>
        <p:txBody>
          <a:bodyPr>
            <a:normAutofit/>
          </a:bodyPr>
          <a:lstStyle>
            <a:lvl1pPr algn="ctr">
              <a:defRPr sz="3465">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911425" y="5085187"/>
            <a:ext cx="10369152" cy="1080120"/>
          </a:xfrm>
          <a:prstGeom prst="rect">
            <a:avLst/>
          </a:prstGeom>
        </p:spPr>
        <p:txBody>
          <a:bodyPr>
            <a:normAutofit/>
          </a:bodyPr>
          <a:lstStyle>
            <a:lvl1pPr algn="ctr">
              <a:defRPr sz="2400">
                <a:solidFill>
                  <a:srgbClr val="519136"/>
                </a:solidFill>
              </a:defRPr>
            </a:lvl1pPr>
          </a:lstStyle>
          <a:p>
            <a:pPr lvl="0"/>
            <a:r>
              <a:rPr lang="en-US" dirty="0"/>
              <a:t>Click to edit Presenter/Author</a:t>
            </a:r>
          </a:p>
        </p:txBody>
      </p:sp>
    </p:spTree>
    <p:extLst>
      <p:ext uri="{BB962C8B-B14F-4D97-AF65-F5344CB8AC3E}">
        <p14:creationId xmlns:p14="http://schemas.microsoft.com/office/powerpoint/2010/main" val="833747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4_Empty">
    <p:bg>
      <p:bgPr>
        <a:solidFill>
          <a:schemeClr val="bg1"/>
        </a:solidFill>
        <a:effectLst/>
      </p:bgPr>
    </p:bg>
    <p:spTree>
      <p:nvGrpSpPr>
        <p:cNvPr id="1" name=""/>
        <p:cNvGrpSpPr/>
        <p:nvPr/>
      </p:nvGrpSpPr>
      <p:grpSpPr>
        <a:xfrm>
          <a:off x="0" y="0"/>
          <a:ext cx="0" cy="0"/>
          <a:chOff x="0" y="0"/>
          <a:chExt cx="0" cy="0"/>
        </a:xfrm>
      </p:grpSpPr>
      <p:sp>
        <p:nvSpPr>
          <p:cNvPr id="5" name="TextBox 4"/>
          <p:cNvSpPr txBox="1"/>
          <p:nvPr userDrawn="1"/>
        </p:nvSpPr>
        <p:spPr>
          <a:xfrm>
            <a:off x="5442687" y="8345941"/>
            <a:ext cx="2772497" cy="523220"/>
          </a:xfrm>
          <a:prstGeom prst="rect">
            <a:avLst/>
          </a:prstGeom>
          <a:noFill/>
        </p:spPr>
        <p:txBody>
          <a:bodyPr wrap="square" rtlCol="0">
            <a:spAutoFit/>
          </a:bodyPr>
          <a:lstStyle/>
          <a:p>
            <a:r>
              <a:rPr lang="en-US" sz="1400" b="1" dirty="0">
                <a:solidFill>
                  <a:srgbClr val="FFFFFF"/>
                </a:solidFill>
                <a:latin typeface="Avenir Black" charset="0"/>
                <a:ea typeface="Avenir Black" charset="0"/>
                <a:cs typeface="Avenir Black" charset="0"/>
              </a:rPr>
              <a:t>#PathToCure</a:t>
            </a:r>
          </a:p>
          <a:p>
            <a:r>
              <a:rPr lang="en-US" sz="1400" b="1" dirty="0">
                <a:solidFill>
                  <a:srgbClr val="FFFFFF"/>
                </a:solidFill>
                <a:latin typeface="Avenir Black" charset="0"/>
                <a:ea typeface="Avenir Black" charset="0"/>
                <a:cs typeface="Avenir Black" charset="0"/>
              </a:rPr>
              <a:t>#ClinicalAcceleratorCRI</a:t>
            </a:r>
          </a:p>
        </p:txBody>
      </p:sp>
      <p:sp>
        <p:nvSpPr>
          <p:cNvPr id="7" name="Title 2"/>
          <p:cNvSpPr>
            <a:spLocks noGrp="1"/>
          </p:cNvSpPr>
          <p:nvPr>
            <p:ph type="title"/>
          </p:nvPr>
        </p:nvSpPr>
        <p:spPr>
          <a:xfrm>
            <a:off x="605641" y="365125"/>
            <a:ext cx="10747943" cy="464683"/>
          </a:xfrm>
          <a:prstGeom prst="rect">
            <a:avLst/>
          </a:prstGeom>
        </p:spPr>
        <p:txBody>
          <a:bodyPr/>
          <a:lstStyle>
            <a:lvl1pPr>
              <a:defRPr sz="2200" b="1" cap="all" baseline="0">
                <a:solidFill>
                  <a:schemeClr val="tx1"/>
                </a:solidFill>
                <a:latin typeface="Avenir Heavy" charset="0"/>
              </a:defRPr>
            </a:lvl1pPr>
          </a:lstStyle>
          <a:p>
            <a:r>
              <a:rPr lang="en-US" dirty="0"/>
              <a:t>Click to edit Master title style</a:t>
            </a:r>
          </a:p>
        </p:txBody>
      </p:sp>
    </p:spTree>
    <p:extLst>
      <p:ext uri="{BB962C8B-B14F-4D97-AF65-F5344CB8AC3E}">
        <p14:creationId xmlns:p14="http://schemas.microsoft.com/office/powerpoint/2010/main" val="36305338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53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descr="TitlePageBackground_OptionA.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68160"/>
          </a:xfrm>
          <a:prstGeom prst="rect">
            <a:avLst/>
          </a:prstGeom>
          <a:noFill/>
          <a:ln>
            <a:noFill/>
          </a:ln>
        </p:spPr>
      </p:pic>
      <p:sp>
        <p:nvSpPr>
          <p:cNvPr id="17" name="Google Shape;17;p2"/>
          <p:cNvSpPr txBox="1">
            <a:spLocks noGrp="1"/>
          </p:cNvSpPr>
          <p:nvPr>
            <p:ph type="ctrTitle"/>
          </p:nvPr>
        </p:nvSpPr>
        <p:spPr>
          <a:xfrm>
            <a:off x="609600" y="1548384"/>
            <a:ext cx="5388864" cy="1085088"/>
          </a:xfrm>
          <a:prstGeom prst="rect">
            <a:avLst/>
          </a:prstGeom>
          <a:noFill/>
          <a:ln>
            <a:noFill/>
          </a:ln>
        </p:spPr>
        <p:txBody>
          <a:bodyPr spcFirstLastPara="1" wrap="square" lIns="0" tIns="0" rIns="0" bIns="0" anchor="t" anchorCtr="0">
            <a:noAutofit/>
          </a:bodyPr>
          <a:lstStyle>
            <a:lvl1pPr lvl="0" algn="l">
              <a:lnSpc>
                <a:spcPct val="106675"/>
              </a:lnSpc>
              <a:spcBef>
                <a:spcPts val="0"/>
              </a:spcBef>
              <a:spcAft>
                <a:spcPts val="0"/>
              </a:spcAft>
              <a:buClr>
                <a:schemeClr val="dk1"/>
              </a:buClr>
              <a:buSzPts val="4000"/>
              <a:buFont typeface="Arial"/>
              <a:buNone/>
              <a:defRPr sz="40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p:nvPr/>
        </p:nvSpPr>
        <p:spPr>
          <a:xfrm>
            <a:off x="970979" y="-1409198"/>
            <a:ext cx="184731" cy="461665"/>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sz="2400" kern="0" dirty="0">
              <a:solidFill>
                <a:srgbClr val="000000"/>
              </a:solidFill>
              <a:ea typeface="Arial"/>
              <a:cs typeface="Arial"/>
              <a:sym typeface="Arial"/>
            </a:endParaRPr>
          </a:p>
        </p:txBody>
      </p:sp>
      <p:sp>
        <p:nvSpPr>
          <p:cNvPr id="19" name="Google Shape;19;p2"/>
          <p:cNvSpPr txBox="1">
            <a:spLocks noGrp="1"/>
          </p:cNvSpPr>
          <p:nvPr>
            <p:ph type="body" idx="1"/>
          </p:nvPr>
        </p:nvSpPr>
        <p:spPr>
          <a:xfrm>
            <a:off x="609599" y="3182112"/>
            <a:ext cx="5388864" cy="1085088"/>
          </a:xfrm>
          <a:prstGeom prst="rect">
            <a:avLst/>
          </a:prstGeom>
          <a:noFill/>
          <a:ln>
            <a:noFill/>
          </a:ln>
        </p:spPr>
        <p:txBody>
          <a:bodyPr spcFirstLastPara="1" wrap="square" lIns="0" tIns="0" rIns="0" bIns="0" anchor="t" anchorCtr="0">
            <a:noAutofit/>
          </a:bodyPr>
          <a:lstStyle>
            <a:lvl1pPr marL="457200" lvl="0" indent="-228600" algn="l">
              <a:lnSpc>
                <a:spcPct val="106675"/>
              </a:lnSpc>
              <a:spcBef>
                <a:spcPts val="0"/>
              </a:spcBef>
              <a:spcAft>
                <a:spcPts val="0"/>
              </a:spcAft>
              <a:buClr>
                <a:srgbClr val="65BC45"/>
              </a:buClr>
              <a:buSzPts val="4000"/>
              <a:buFont typeface="Arial"/>
              <a:buNone/>
              <a:defRPr sz="4000" b="1" i="0" cap="none">
                <a:solidFill>
                  <a:srgbClr val="65BC45"/>
                </a:solidFill>
              </a:defRPr>
            </a:lvl1pPr>
            <a:lvl2pPr marL="914400" lvl="1" indent="-228600" algn="l">
              <a:lnSpc>
                <a:spcPct val="133333"/>
              </a:lnSpc>
              <a:spcBef>
                <a:spcPts val="0"/>
              </a:spcBef>
              <a:spcAft>
                <a:spcPts val="0"/>
              </a:spcAft>
              <a:buClr>
                <a:schemeClr val="dk1"/>
              </a:buClr>
              <a:buSzPts val="1800"/>
              <a:buNone/>
              <a:defRPr/>
            </a:lvl2pPr>
            <a:lvl3pPr marL="1371600" lvl="2" indent="-342900" algn="l">
              <a:lnSpc>
                <a:spcPct val="133333"/>
              </a:lnSpc>
              <a:spcBef>
                <a:spcPts val="0"/>
              </a:spcBef>
              <a:spcAft>
                <a:spcPts val="0"/>
              </a:spcAft>
              <a:buClr>
                <a:schemeClr val="dk1"/>
              </a:buClr>
              <a:buSzPts val="1800"/>
              <a:buAutoNum type="arabicPeriod"/>
              <a:defRPr/>
            </a:lvl3pPr>
            <a:lvl4pPr marL="1828800" lvl="3" indent="-228600" algn="l">
              <a:lnSpc>
                <a:spcPct val="133333"/>
              </a:lnSpc>
              <a:spcBef>
                <a:spcPts val="768"/>
              </a:spcBef>
              <a:spcAft>
                <a:spcPts val="0"/>
              </a:spcAft>
              <a:buClr>
                <a:schemeClr val="dk1"/>
              </a:buClr>
              <a:buSzPts val="1800"/>
              <a:buNone/>
              <a:defRPr/>
            </a:lvl4pPr>
            <a:lvl5pPr marL="2286000" lvl="4" indent="-342900" algn="l">
              <a:lnSpc>
                <a:spcPct val="133333"/>
              </a:lnSpc>
              <a:spcBef>
                <a:spcPts val="768"/>
              </a:spcBef>
              <a:spcAft>
                <a:spcPts val="0"/>
              </a:spcAft>
              <a:buClr>
                <a:schemeClr val="dk1"/>
              </a:buClr>
              <a:buSzPts val="1800"/>
              <a:buChar char="▪"/>
              <a:defRPr/>
            </a:lvl5pPr>
            <a:lvl6pPr marL="2743200" lvl="5" indent="-342900" algn="l">
              <a:lnSpc>
                <a:spcPct val="133333"/>
              </a:lnSpc>
              <a:spcBef>
                <a:spcPts val="0"/>
              </a:spcBef>
              <a:spcAft>
                <a:spcPts val="0"/>
              </a:spcAft>
              <a:buClr>
                <a:schemeClr val="dk1"/>
              </a:buClr>
              <a:buSzPts val="1800"/>
              <a:buChar char="▪"/>
              <a:defRPr/>
            </a:lvl6pPr>
            <a:lvl7pPr marL="3200400" lvl="6" indent="-342900" algn="l">
              <a:lnSpc>
                <a:spcPct val="133333"/>
              </a:lnSpc>
              <a:spcBef>
                <a:spcPts val="0"/>
              </a:spcBef>
              <a:spcAft>
                <a:spcPts val="0"/>
              </a:spcAft>
              <a:buClr>
                <a:schemeClr val="dk1"/>
              </a:buClr>
              <a:buSzPts val="1800"/>
              <a:buChar char="▪"/>
              <a:defRPr/>
            </a:lvl7pPr>
            <a:lvl8pPr marL="3657600" lvl="7" indent="-342900" algn="l">
              <a:lnSpc>
                <a:spcPct val="133333"/>
              </a:lnSpc>
              <a:spcBef>
                <a:spcPts val="0"/>
              </a:spcBef>
              <a:spcAft>
                <a:spcPts val="0"/>
              </a:spcAft>
              <a:buClr>
                <a:schemeClr val="dk1"/>
              </a:buClr>
              <a:buSzPts val="1800"/>
              <a:buChar char="▪"/>
              <a:defRPr/>
            </a:lvl8pPr>
            <a:lvl9pPr marL="4114800" lvl="8" indent="-342900" algn="l">
              <a:lnSpc>
                <a:spcPct val="133333"/>
              </a:lnSpc>
              <a:spcBef>
                <a:spcPts val="0"/>
              </a:spcBef>
              <a:spcAft>
                <a:spcPts val="0"/>
              </a:spcAft>
              <a:buClr>
                <a:schemeClr val="dk1"/>
              </a:buClr>
              <a:buSzPts val="1800"/>
              <a:buChar char="▪"/>
              <a:defRPr/>
            </a:lvl9pPr>
          </a:lstStyle>
          <a:p>
            <a:endParaRPr/>
          </a:p>
        </p:txBody>
      </p:sp>
      <p:sp>
        <p:nvSpPr>
          <p:cNvPr id="20" name="Google Shape;20;p2"/>
          <p:cNvSpPr txBox="1">
            <a:spLocks noGrp="1"/>
          </p:cNvSpPr>
          <p:nvPr>
            <p:ph type="subTitle" idx="2"/>
          </p:nvPr>
        </p:nvSpPr>
        <p:spPr>
          <a:xfrm>
            <a:off x="609600" y="1353312"/>
            <a:ext cx="5388864" cy="158496"/>
          </a:xfrm>
          <a:prstGeom prst="rect">
            <a:avLst/>
          </a:prstGeom>
          <a:noFill/>
          <a:ln>
            <a:noFill/>
          </a:ln>
        </p:spPr>
        <p:txBody>
          <a:bodyPr spcFirstLastPara="1" wrap="square" lIns="0" tIns="0" rIns="0" bIns="0" anchor="t" anchorCtr="0">
            <a:noAutofit/>
          </a:bodyPr>
          <a:lstStyle>
            <a:lvl1pPr lvl="0" algn="l">
              <a:lnSpc>
                <a:spcPct val="124929"/>
              </a:lnSpc>
              <a:spcBef>
                <a:spcPts val="0"/>
              </a:spcBef>
              <a:spcAft>
                <a:spcPts val="0"/>
              </a:spcAft>
              <a:buClr>
                <a:schemeClr val="dk1"/>
              </a:buClr>
              <a:buSzPts val="1067"/>
              <a:buFont typeface="Arial"/>
              <a:buNone/>
              <a:defRPr sz="1067" b="1" i="0" cap="none">
                <a:solidFill>
                  <a:schemeClr val="dk1"/>
                </a:solidFill>
              </a:defRPr>
            </a:lvl1pPr>
            <a:lvl2pPr lvl="1" algn="ctr">
              <a:lnSpc>
                <a:spcPct val="128548"/>
              </a:lnSpc>
              <a:spcBef>
                <a:spcPts val="0"/>
              </a:spcBef>
              <a:spcAft>
                <a:spcPts val="0"/>
              </a:spcAft>
              <a:buClr>
                <a:srgbClr val="888888"/>
              </a:buClr>
              <a:buSzPts val="1867"/>
              <a:buFont typeface="Arial"/>
              <a:buNone/>
              <a:defRPr>
                <a:solidFill>
                  <a:srgbClr val="888888"/>
                </a:solidFill>
              </a:defRPr>
            </a:lvl2pPr>
            <a:lvl3pPr lvl="2" algn="ctr">
              <a:lnSpc>
                <a:spcPct val="128548"/>
              </a:lnSpc>
              <a:spcBef>
                <a:spcPts val="0"/>
              </a:spcBef>
              <a:spcAft>
                <a:spcPts val="0"/>
              </a:spcAft>
              <a:buClr>
                <a:srgbClr val="888888"/>
              </a:buClr>
              <a:buSzPts val="1867"/>
              <a:buNone/>
              <a:defRPr>
                <a:solidFill>
                  <a:srgbClr val="888888"/>
                </a:solidFill>
              </a:defRPr>
            </a:lvl3pPr>
            <a:lvl4pPr lvl="3" algn="ctr">
              <a:lnSpc>
                <a:spcPct val="128548"/>
              </a:lnSpc>
              <a:spcBef>
                <a:spcPts val="768"/>
              </a:spcBef>
              <a:spcAft>
                <a:spcPts val="0"/>
              </a:spcAft>
              <a:buClr>
                <a:srgbClr val="888888"/>
              </a:buClr>
              <a:buSzPts val="1867"/>
              <a:buFont typeface="Arial"/>
              <a:buNone/>
              <a:defRPr>
                <a:solidFill>
                  <a:srgbClr val="888888"/>
                </a:solidFill>
              </a:defRPr>
            </a:lvl4pPr>
            <a:lvl5pPr lvl="4" algn="ctr">
              <a:lnSpc>
                <a:spcPct val="128548"/>
              </a:lnSpc>
              <a:spcBef>
                <a:spcPts val="768"/>
              </a:spcBef>
              <a:spcAft>
                <a:spcPts val="0"/>
              </a:spcAft>
              <a:buClr>
                <a:srgbClr val="888888"/>
              </a:buClr>
              <a:buSzPts val="1867"/>
              <a:buNone/>
              <a:defRPr>
                <a:solidFill>
                  <a:srgbClr val="888888"/>
                </a:solidFill>
              </a:defRPr>
            </a:lvl5pPr>
            <a:lvl6pPr lvl="5" algn="ctr">
              <a:lnSpc>
                <a:spcPct val="128548"/>
              </a:lnSpc>
              <a:spcBef>
                <a:spcPts val="0"/>
              </a:spcBef>
              <a:spcAft>
                <a:spcPts val="0"/>
              </a:spcAft>
              <a:buClr>
                <a:srgbClr val="888888"/>
              </a:buClr>
              <a:buSzPts val="1867"/>
              <a:buNone/>
              <a:defRPr>
                <a:solidFill>
                  <a:srgbClr val="888888"/>
                </a:solidFill>
              </a:defRPr>
            </a:lvl6pPr>
            <a:lvl7pPr lvl="6" algn="ctr">
              <a:lnSpc>
                <a:spcPct val="128548"/>
              </a:lnSpc>
              <a:spcBef>
                <a:spcPts val="0"/>
              </a:spcBef>
              <a:spcAft>
                <a:spcPts val="0"/>
              </a:spcAft>
              <a:buClr>
                <a:srgbClr val="888888"/>
              </a:buClr>
              <a:buSzPts val="1867"/>
              <a:buNone/>
              <a:defRPr>
                <a:solidFill>
                  <a:srgbClr val="888888"/>
                </a:solidFill>
              </a:defRPr>
            </a:lvl7pPr>
            <a:lvl8pPr lvl="7" algn="ctr">
              <a:lnSpc>
                <a:spcPct val="128548"/>
              </a:lnSpc>
              <a:spcBef>
                <a:spcPts val="0"/>
              </a:spcBef>
              <a:spcAft>
                <a:spcPts val="0"/>
              </a:spcAft>
              <a:buClr>
                <a:srgbClr val="888888"/>
              </a:buClr>
              <a:buSzPts val="1867"/>
              <a:buNone/>
              <a:defRPr>
                <a:solidFill>
                  <a:srgbClr val="888888"/>
                </a:solidFill>
              </a:defRPr>
            </a:lvl8pPr>
            <a:lvl9pPr lvl="8" algn="ctr">
              <a:lnSpc>
                <a:spcPct val="128548"/>
              </a:lnSpc>
              <a:spcBef>
                <a:spcPts val="0"/>
              </a:spcBef>
              <a:spcAft>
                <a:spcPts val="0"/>
              </a:spcAft>
              <a:buClr>
                <a:srgbClr val="888888"/>
              </a:buClr>
              <a:buSzPts val="1867"/>
              <a:buNone/>
              <a:defRPr>
                <a:solidFill>
                  <a:srgbClr val="888888"/>
                </a:solidFill>
              </a:defRPr>
            </a:lvl9pPr>
          </a:lstStyle>
          <a:p>
            <a:endParaRPr/>
          </a:p>
        </p:txBody>
      </p:sp>
    </p:spTree>
    <p:extLst>
      <p:ext uri="{BB962C8B-B14F-4D97-AF65-F5344CB8AC3E}">
        <p14:creationId xmlns:p14="http://schemas.microsoft.com/office/powerpoint/2010/main" val="24488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 and Photo Slide">
  <p:cSld name="Text and Photo Slide">
    <p:spTree>
      <p:nvGrpSpPr>
        <p:cNvPr id="1" name="Shape 42"/>
        <p:cNvGrpSpPr/>
        <p:nvPr/>
      </p:nvGrpSpPr>
      <p:grpSpPr>
        <a:xfrm>
          <a:off x="0" y="0"/>
          <a:ext cx="0" cy="0"/>
          <a:chOff x="0" y="0"/>
          <a:chExt cx="0" cy="0"/>
        </a:xfrm>
      </p:grpSpPr>
      <p:sp>
        <p:nvSpPr>
          <p:cNvPr id="43" name="Google Shape;43;p6"/>
          <p:cNvSpPr>
            <a:spLocks noGrp="1"/>
          </p:cNvSpPr>
          <p:nvPr>
            <p:ph type="pic" idx="2"/>
          </p:nvPr>
        </p:nvSpPr>
        <p:spPr>
          <a:xfrm>
            <a:off x="6400800" y="1386035"/>
            <a:ext cx="5181600" cy="4706112"/>
          </a:xfrm>
          <a:prstGeom prst="rect">
            <a:avLst/>
          </a:prstGeom>
          <a:noFill/>
          <a:ln>
            <a:noFill/>
          </a:ln>
        </p:spPr>
        <p:txBody>
          <a:bodyPr spcFirstLastPara="1" wrap="square" lIns="0" tIns="0" rIns="0" bIns="0" anchor="ctr" anchorCtr="0">
            <a:noAutofit/>
          </a:bodyPr>
          <a:lstStyle>
            <a:lvl1pPr marR="0" lvl="0" algn="ctr" rtl="0">
              <a:lnSpc>
                <a:spcPct val="124929"/>
              </a:lnSpc>
              <a:spcBef>
                <a:spcPts val="0"/>
              </a:spcBef>
              <a:spcAft>
                <a:spcPts val="0"/>
              </a:spcAft>
              <a:buClr>
                <a:srgbClr val="BFBFBF"/>
              </a:buClr>
              <a:buSzPts val="1067"/>
              <a:buFont typeface="Arial"/>
              <a:buNone/>
              <a:defRPr sz="1067" b="0" i="0" u="none" strike="noStrike" cap="none">
                <a:solidFill>
                  <a:srgbClr val="BFBFBF"/>
                </a:solidFill>
                <a:latin typeface="Arial"/>
                <a:ea typeface="Arial"/>
                <a:cs typeface="Arial"/>
                <a:sym typeface="Arial"/>
              </a:defRPr>
            </a:lvl1pPr>
            <a:lvl2pPr marR="0" lvl="1" algn="l" rtl="0">
              <a:lnSpc>
                <a:spcPct val="64291"/>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2pPr>
            <a:lvl3pPr marR="0" lvl="2" algn="l" rtl="0">
              <a:lnSpc>
                <a:spcPct val="75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3pPr>
            <a:lvl4pPr marR="0" lvl="3" algn="l" rtl="0">
              <a:lnSpc>
                <a:spcPct val="89988"/>
              </a:lnSpc>
              <a:spcBef>
                <a:spcPts val="768"/>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89988"/>
              </a:lnSpc>
              <a:spcBef>
                <a:spcPts val="768"/>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5pPr>
            <a:lvl6pPr marR="0" lvl="5"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6pPr>
            <a:lvl7pPr marR="0" lvl="6"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7pPr>
            <a:lvl8pPr marR="0" lvl="7"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8pPr>
            <a:lvl9pPr marR="0" lvl="8"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9pPr>
          </a:lstStyle>
          <a:p>
            <a:endParaRPr dirty="0"/>
          </a:p>
        </p:txBody>
      </p:sp>
      <p:sp>
        <p:nvSpPr>
          <p:cNvPr id="44" name="Google Shape;44;p6"/>
          <p:cNvSpPr txBox="1">
            <a:spLocks noGrp="1"/>
          </p:cNvSpPr>
          <p:nvPr>
            <p:ph type="sldNum" idx="12"/>
          </p:nvPr>
        </p:nvSpPr>
        <p:spPr>
          <a:xfrm>
            <a:off x="8737600" y="6000887"/>
            <a:ext cx="28448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fld id="{00000000-1234-1234-1234-123412341234}" type="slidenum">
              <a:rPr lang="en-US"/>
              <a:pPr/>
              <a:t>‹#›</a:t>
            </a:fld>
            <a:endParaRPr dirty="0"/>
          </a:p>
        </p:txBody>
      </p:sp>
      <p:sp>
        <p:nvSpPr>
          <p:cNvPr id="45" name="Google Shape;45;p6"/>
          <p:cNvSpPr txBox="1">
            <a:spLocks noGrp="1"/>
          </p:cNvSpPr>
          <p:nvPr>
            <p:ph type="title"/>
          </p:nvPr>
        </p:nvSpPr>
        <p:spPr>
          <a:xfrm>
            <a:off x="609600" y="487680"/>
            <a:ext cx="10972800" cy="463296"/>
          </a:xfrm>
          <a:prstGeom prst="rect">
            <a:avLst/>
          </a:prstGeom>
          <a:noFill/>
          <a:ln>
            <a:noFill/>
          </a:ln>
        </p:spPr>
        <p:txBody>
          <a:bodyPr spcFirstLastPara="1" wrap="square" lIns="0" tIns="0" rIns="0" bIns="0" anchor="t" anchorCtr="0">
            <a:noAutofit/>
          </a:bodyPr>
          <a:lstStyle>
            <a:lvl1pPr lvl="0" algn="l">
              <a:lnSpc>
                <a:spcPct val="2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609600" y="316992"/>
            <a:ext cx="10972800" cy="158496"/>
          </a:xfrm>
          <a:prstGeom prst="rect">
            <a:avLst/>
          </a:prstGeom>
          <a:noFill/>
          <a:ln>
            <a:noFill/>
          </a:ln>
        </p:spPr>
        <p:txBody>
          <a:bodyPr spcFirstLastPara="1" wrap="square" lIns="0" tIns="0" rIns="0" bIns="0" anchor="t" anchorCtr="0">
            <a:noAutofit/>
          </a:bodyPr>
          <a:lstStyle>
            <a:lvl1pPr marL="457200" lvl="0" indent="-228600" algn="l">
              <a:lnSpc>
                <a:spcPct val="166625"/>
              </a:lnSpc>
              <a:spcBef>
                <a:spcPts val="0"/>
              </a:spcBef>
              <a:spcAft>
                <a:spcPts val="0"/>
              </a:spcAft>
              <a:buClr>
                <a:schemeClr val="dk1"/>
              </a:buClr>
              <a:buSzPts val="800"/>
              <a:buFont typeface="Arial"/>
              <a:buNone/>
              <a:defRPr sz="800" b="1" i="0" cap="none">
                <a:solidFill>
                  <a:schemeClr val="dk1"/>
                </a:solidFill>
              </a:defRPr>
            </a:lvl1pPr>
            <a:lvl2pPr marL="914400" lvl="1" indent="-228600" algn="l">
              <a:lnSpc>
                <a:spcPct val="133333"/>
              </a:lnSpc>
              <a:spcBef>
                <a:spcPts val="0"/>
              </a:spcBef>
              <a:spcAft>
                <a:spcPts val="0"/>
              </a:spcAft>
              <a:buClr>
                <a:schemeClr val="dk1"/>
              </a:buClr>
              <a:buSzPts val="1800"/>
              <a:buNone/>
              <a:defRPr/>
            </a:lvl2pPr>
            <a:lvl3pPr marL="1371600" lvl="2" indent="-342900" algn="l">
              <a:lnSpc>
                <a:spcPct val="133333"/>
              </a:lnSpc>
              <a:spcBef>
                <a:spcPts val="0"/>
              </a:spcBef>
              <a:spcAft>
                <a:spcPts val="0"/>
              </a:spcAft>
              <a:buClr>
                <a:schemeClr val="dk1"/>
              </a:buClr>
              <a:buSzPts val="1800"/>
              <a:buAutoNum type="arabicPeriod"/>
              <a:defRPr/>
            </a:lvl3pPr>
            <a:lvl4pPr marL="1828800" lvl="3" indent="-228600" algn="l">
              <a:lnSpc>
                <a:spcPct val="133333"/>
              </a:lnSpc>
              <a:spcBef>
                <a:spcPts val="768"/>
              </a:spcBef>
              <a:spcAft>
                <a:spcPts val="0"/>
              </a:spcAft>
              <a:buClr>
                <a:schemeClr val="dk1"/>
              </a:buClr>
              <a:buSzPts val="1800"/>
              <a:buNone/>
              <a:defRPr/>
            </a:lvl4pPr>
            <a:lvl5pPr marL="2286000" lvl="4" indent="-342900" algn="l">
              <a:lnSpc>
                <a:spcPct val="133333"/>
              </a:lnSpc>
              <a:spcBef>
                <a:spcPts val="768"/>
              </a:spcBef>
              <a:spcAft>
                <a:spcPts val="0"/>
              </a:spcAft>
              <a:buClr>
                <a:schemeClr val="dk1"/>
              </a:buClr>
              <a:buSzPts val="1800"/>
              <a:buChar char="▪"/>
              <a:defRPr/>
            </a:lvl5pPr>
            <a:lvl6pPr marL="2743200" lvl="5" indent="-342900" algn="l">
              <a:lnSpc>
                <a:spcPct val="133333"/>
              </a:lnSpc>
              <a:spcBef>
                <a:spcPts val="0"/>
              </a:spcBef>
              <a:spcAft>
                <a:spcPts val="0"/>
              </a:spcAft>
              <a:buClr>
                <a:schemeClr val="dk1"/>
              </a:buClr>
              <a:buSzPts val="1800"/>
              <a:buChar char="▪"/>
              <a:defRPr/>
            </a:lvl6pPr>
            <a:lvl7pPr marL="3200400" lvl="6" indent="-342900" algn="l">
              <a:lnSpc>
                <a:spcPct val="133333"/>
              </a:lnSpc>
              <a:spcBef>
                <a:spcPts val="0"/>
              </a:spcBef>
              <a:spcAft>
                <a:spcPts val="0"/>
              </a:spcAft>
              <a:buClr>
                <a:schemeClr val="dk1"/>
              </a:buClr>
              <a:buSzPts val="1800"/>
              <a:buChar char="▪"/>
              <a:defRPr/>
            </a:lvl7pPr>
            <a:lvl8pPr marL="3657600" lvl="7" indent="-342900" algn="l">
              <a:lnSpc>
                <a:spcPct val="133333"/>
              </a:lnSpc>
              <a:spcBef>
                <a:spcPts val="0"/>
              </a:spcBef>
              <a:spcAft>
                <a:spcPts val="0"/>
              </a:spcAft>
              <a:buClr>
                <a:schemeClr val="dk1"/>
              </a:buClr>
              <a:buSzPts val="1800"/>
              <a:buChar char="▪"/>
              <a:defRPr/>
            </a:lvl8pPr>
            <a:lvl9pPr marL="4114800" lvl="8" indent="-342900" algn="l">
              <a:lnSpc>
                <a:spcPct val="133333"/>
              </a:lnSpc>
              <a:spcBef>
                <a:spcPts val="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609600" y="1304543"/>
            <a:ext cx="4559808" cy="4789444"/>
          </a:xfrm>
          <a:prstGeom prst="rect">
            <a:avLst/>
          </a:prstGeom>
          <a:noFill/>
          <a:ln>
            <a:noFill/>
          </a:ln>
        </p:spPr>
        <p:txBody>
          <a:bodyPr spcFirstLastPara="1" wrap="square" lIns="0" tIns="0" rIns="0" bIns="0" anchor="t" anchorCtr="0">
            <a:noAutofit/>
          </a:bodyPr>
          <a:lstStyle>
            <a:lvl1pPr marL="457200" lvl="0" indent="-228600" algn="l">
              <a:lnSpc>
                <a:spcPct val="133333"/>
              </a:lnSpc>
              <a:spcBef>
                <a:spcPts val="0"/>
              </a:spcBef>
              <a:spcAft>
                <a:spcPts val="0"/>
              </a:spcAft>
              <a:buClr>
                <a:schemeClr val="dk1"/>
              </a:buClr>
              <a:buSzPts val="1800"/>
              <a:buNone/>
              <a:defRPr/>
            </a:lvl1pPr>
            <a:lvl2pPr marL="914400" lvl="1" indent="-228600" algn="l">
              <a:lnSpc>
                <a:spcPct val="133333"/>
              </a:lnSpc>
              <a:spcBef>
                <a:spcPts val="0"/>
              </a:spcBef>
              <a:spcAft>
                <a:spcPts val="0"/>
              </a:spcAft>
              <a:buClr>
                <a:schemeClr val="dk1"/>
              </a:buClr>
              <a:buSzPts val="1800"/>
              <a:buNone/>
              <a:defRPr/>
            </a:lvl2pPr>
            <a:lvl3pPr marL="1371600" lvl="2" indent="-342900" algn="l">
              <a:lnSpc>
                <a:spcPct val="133333"/>
              </a:lnSpc>
              <a:spcBef>
                <a:spcPts val="0"/>
              </a:spcBef>
              <a:spcAft>
                <a:spcPts val="0"/>
              </a:spcAft>
              <a:buClr>
                <a:schemeClr val="dk1"/>
              </a:buClr>
              <a:buSzPts val="1800"/>
              <a:buAutoNum type="arabicPeriod"/>
              <a:defRPr/>
            </a:lvl3pPr>
            <a:lvl4pPr marL="1828800" lvl="3" indent="-228600" algn="l">
              <a:lnSpc>
                <a:spcPct val="133333"/>
              </a:lnSpc>
              <a:spcBef>
                <a:spcPts val="768"/>
              </a:spcBef>
              <a:spcAft>
                <a:spcPts val="0"/>
              </a:spcAft>
              <a:buClr>
                <a:schemeClr val="dk1"/>
              </a:buClr>
              <a:buSzPts val="1800"/>
              <a:buNone/>
              <a:defRPr/>
            </a:lvl4pPr>
            <a:lvl5pPr marL="2286000" lvl="4" indent="-347154" algn="l">
              <a:lnSpc>
                <a:spcPct val="128548"/>
              </a:lnSpc>
              <a:spcBef>
                <a:spcPts val="768"/>
              </a:spcBef>
              <a:spcAft>
                <a:spcPts val="0"/>
              </a:spcAft>
              <a:buClr>
                <a:schemeClr val="dk1"/>
              </a:buClr>
              <a:buSzPts val="1867"/>
              <a:buChar char="▪"/>
              <a:defRPr/>
            </a:lvl5pPr>
            <a:lvl6pPr marL="2743200" lvl="5" indent="-347154" algn="l">
              <a:lnSpc>
                <a:spcPct val="128548"/>
              </a:lnSpc>
              <a:spcBef>
                <a:spcPts val="0"/>
              </a:spcBef>
              <a:spcAft>
                <a:spcPts val="0"/>
              </a:spcAft>
              <a:buClr>
                <a:schemeClr val="dk1"/>
              </a:buClr>
              <a:buSzPts val="1867"/>
              <a:buFont typeface="Noto Sans Symbols"/>
              <a:buChar char="▪"/>
              <a:defRPr/>
            </a:lvl6pPr>
            <a:lvl7pPr marL="3200400" lvl="6" indent="-347154" algn="l">
              <a:lnSpc>
                <a:spcPct val="128548"/>
              </a:lnSpc>
              <a:spcBef>
                <a:spcPts val="0"/>
              </a:spcBef>
              <a:spcAft>
                <a:spcPts val="0"/>
              </a:spcAft>
              <a:buClr>
                <a:schemeClr val="dk1"/>
              </a:buClr>
              <a:buSzPts val="1867"/>
              <a:buFont typeface="Noto Sans Symbols"/>
              <a:buChar char="▪"/>
              <a:defRPr/>
            </a:lvl7pPr>
            <a:lvl8pPr marL="3657600" marR="0" lvl="7" indent="-347154" algn="l">
              <a:lnSpc>
                <a:spcPct val="128548"/>
              </a:lnSpc>
              <a:spcBef>
                <a:spcPts val="0"/>
              </a:spcBef>
              <a:spcAft>
                <a:spcPts val="0"/>
              </a:spcAft>
              <a:buClr>
                <a:schemeClr val="dk1"/>
              </a:buClr>
              <a:buSzPts val="1867"/>
              <a:buFont typeface="Noto Sans Symbols"/>
              <a:buChar char="▪"/>
              <a:defRPr/>
            </a:lvl8pPr>
            <a:lvl9pPr marL="4114800" lvl="8" indent="-347154" algn="l">
              <a:lnSpc>
                <a:spcPct val="128548"/>
              </a:lnSpc>
              <a:spcBef>
                <a:spcPts val="0"/>
              </a:spcBef>
              <a:spcAft>
                <a:spcPts val="0"/>
              </a:spcAft>
              <a:buClr>
                <a:schemeClr val="dk1"/>
              </a:buClr>
              <a:buSzPts val="1867"/>
              <a:buFont typeface="Noto Sans Symbols"/>
              <a:buChar char="▪"/>
              <a:defRPr>
                <a:latin typeface="Arial"/>
                <a:ea typeface="Arial"/>
                <a:cs typeface="Arial"/>
                <a:sym typeface="Arial"/>
              </a:defRPr>
            </a:lvl9pPr>
          </a:lstStyle>
          <a:p>
            <a:endParaRPr/>
          </a:p>
        </p:txBody>
      </p:sp>
      <p:sp>
        <p:nvSpPr>
          <p:cNvPr id="48" name="Google Shape;48;p6"/>
          <p:cNvSpPr txBox="1">
            <a:spLocks noGrp="1"/>
          </p:cNvSpPr>
          <p:nvPr>
            <p:ph type="ftr" idx="11"/>
          </p:nvPr>
        </p:nvSpPr>
        <p:spPr>
          <a:xfrm>
            <a:off x="609600" y="6362414"/>
            <a:ext cx="3860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solidFill>
                <a:srgbClr val="FFFFFF"/>
              </a:solidFill>
            </a:endParaRPr>
          </a:p>
        </p:txBody>
      </p:sp>
      <p:pic>
        <p:nvPicPr>
          <p:cNvPr id="49" name="Google Shape;49;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519873" y="6602020"/>
            <a:ext cx="3200400" cy="142240"/>
          </a:xfrm>
          <a:prstGeom prst="rect">
            <a:avLst/>
          </a:prstGeom>
          <a:noFill/>
          <a:ln>
            <a:noFill/>
          </a:ln>
        </p:spPr>
      </p:pic>
    </p:spTree>
    <p:extLst>
      <p:ext uri="{BB962C8B-B14F-4D97-AF65-F5344CB8AC3E}">
        <p14:creationId xmlns:p14="http://schemas.microsoft.com/office/powerpoint/2010/main" val="381144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Large Photo and Text Slide">
  <p:cSld name="Large Photo and Text Slide">
    <p:spTree>
      <p:nvGrpSpPr>
        <p:cNvPr id="1" name="Shape 50"/>
        <p:cNvGrpSpPr/>
        <p:nvPr/>
      </p:nvGrpSpPr>
      <p:grpSpPr>
        <a:xfrm>
          <a:off x="0" y="0"/>
          <a:ext cx="0" cy="0"/>
          <a:chOff x="0" y="0"/>
          <a:chExt cx="0" cy="0"/>
        </a:xfrm>
      </p:grpSpPr>
      <p:sp>
        <p:nvSpPr>
          <p:cNvPr id="51" name="Google Shape;51;p7"/>
          <p:cNvSpPr>
            <a:spLocks noGrp="1"/>
          </p:cNvSpPr>
          <p:nvPr>
            <p:ph type="pic" idx="2"/>
          </p:nvPr>
        </p:nvSpPr>
        <p:spPr>
          <a:xfrm>
            <a:off x="609600" y="1386036"/>
            <a:ext cx="7010400" cy="4706112"/>
          </a:xfrm>
          <a:prstGeom prst="rect">
            <a:avLst/>
          </a:prstGeom>
          <a:noFill/>
          <a:ln>
            <a:noFill/>
          </a:ln>
        </p:spPr>
        <p:txBody>
          <a:bodyPr spcFirstLastPara="1" wrap="square" lIns="0" tIns="0" rIns="0" bIns="0" anchor="ctr" anchorCtr="0">
            <a:noAutofit/>
          </a:bodyPr>
          <a:lstStyle>
            <a:lvl1pPr marR="0" lvl="0" algn="ctr" rtl="0">
              <a:lnSpc>
                <a:spcPct val="124929"/>
              </a:lnSpc>
              <a:spcBef>
                <a:spcPts val="0"/>
              </a:spcBef>
              <a:spcAft>
                <a:spcPts val="0"/>
              </a:spcAft>
              <a:buClr>
                <a:srgbClr val="BFBFBF"/>
              </a:buClr>
              <a:buSzPts val="1067"/>
              <a:buFont typeface="Arial"/>
              <a:buNone/>
              <a:defRPr sz="1067" b="0" i="0" u="none" strike="noStrike" cap="none">
                <a:solidFill>
                  <a:srgbClr val="BFBFBF"/>
                </a:solidFill>
                <a:latin typeface="Arial"/>
                <a:ea typeface="Arial"/>
                <a:cs typeface="Arial"/>
                <a:sym typeface="Arial"/>
              </a:defRPr>
            </a:lvl1pPr>
            <a:lvl2pPr marR="0" lvl="1" algn="l" rtl="0">
              <a:lnSpc>
                <a:spcPct val="64291"/>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2pPr>
            <a:lvl3pPr marR="0" lvl="2" algn="l" rtl="0">
              <a:lnSpc>
                <a:spcPct val="75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3pPr>
            <a:lvl4pPr marR="0" lvl="3" algn="l" rtl="0">
              <a:lnSpc>
                <a:spcPct val="89988"/>
              </a:lnSpc>
              <a:spcBef>
                <a:spcPts val="768"/>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89988"/>
              </a:lnSpc>
              <a:spcBef>
                <a:spcPts val="768"/>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5pPr>
            <a:lvl6pPr marR="0" lvl="5"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6pPr>
            <a:lvl7pPr marR="0" lvl="6"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7pPr>
            <a:lvl8pPr marR="0" lvl="7"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8pPr>
            <a:lvl9pPr marR="0" lvl="8"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9pPr>
          </a:lstStyle>
          <a:p>
            <a:endParaRPr dirty="0"/>
          </a:p>
        </p:txBody>
      </p:sp>
      <p:sp>
        <p:nvSpPr>
          <p:cNvPr id="52" name="Google Shape;52;p7"/>
          <p:cNvSpPr txBox="1">
            <a:spLocks noGrp="1"/>
          </p:cNvSpPr>
          <p:nvPr>
            <p:ph type="sldNum" idx="12"/>
          </p:nvPr>
        </p:nvSpPr>
        <p:spPr>
          <a:xfrm>
            <a:off x="8737600" y="6000887"/>
            <a:ext cx="28448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fld id="{00000000-1234-1234-1234-123412341234}" type="slidenum">
              <a:rPr lang="en-US"/>
              <a:pPr/>
              <a:t>‹#›</a:t>
            </a:fld>
            <a:endParaRPr dirty="0"/>
          </a:p>
        </p:txBody>
      </p:sp>
      <p:sp>
        <p:nvSpPr>
          <p:cNvPr id="53" name="Google Shape;53;p7"/>
          <p:cNvSpPr txBox="1">
            <a:spLocks noGrp="1"/>
          </p:cNvSpPr>
          <p:nvPr>
            <p:ph type="title"/>
          </p:nvPr>
        </p:nvSpPr>
        <p:spPr>
          <a:xfrm>
            <a:off x="609600" y="487680"/>
            <a:ext cx="10972800" cy="463296"/>
          </a:xfrm>
          <a:prstGeom prst="rect">
            <a:avLst/>
          </a:prstGeom>
          <a:noFill/>
          <a:ln>
            <a:noFill/>
          </a:ln>
        </p:spPr>
        <p:txBody>
          <a:bodyPr spcFirstLastPara="1" wrap="square" lIns="0" tIns="0" rIns="0" bIns="0" anchor="t" anchorCtr="0">
            <a:noAutofit/>
          </a:bodyPr>
          <a:lstStyle>
            <a:lvl1pPr lvl="0" algn="l">
              <a:lnSpc>
                <a:spcPct val="2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609600" y="316992"/>
            <a:ext cx="10972800" cy="158496"/>
          </a:xfrm>
          <a:prstGeom prst="rect">
            <a:avLst/>
          </a:prstGeom>
          <a:noFill/>
          <a:ln>
            <a:noFill/>
          </a:ln>
        </p:spPr>
        <p:txBody>
          <a:bodyPr spcFirstLastPara="1" wrap="square" lIns="0" tIns="0" rIns="0" bIns="0" anchor="t" anchorCtr="0">
            <a:noAutofit/>
          </a:bodyPr>
          <a:lstStyle>
            <a:lvl1pPr marL="457200" lvl="0" indent="-228600" algn="l">
              <a:lnSpc>
                <a:spcPct val="166625"/>
              </a:lnSpc>
              <a:spcBef>
                <a:spcPts val="0"/>
              </a:spcBef>
              <a:spcAft>
                <a:spcPts val="0"/>
              </a:spcAft>
              <a:buClr>
                <a:schemeClr val="dk1"/>
              </a:buClr>
              <a:buSzPts val="800"/>
              <a:buFont typeface="Arial"/>
              <a:buNone/>
              <a:defRPr sz="800" b="1" i="0" cap="none">
                <a:solidFill>
                  <a:schemeClr val="dk1"/>
                </a:solidFill>
              </a:defRPr>
            </a:lvl1pPr>
            <a:lvl2pPr marL="914400" lvl="1" indent="-228600" algn="l">
              <a:lnSpc>
                <a:spcPct val="133333"/>
              </a:lnSpc>
              <a:spcBef>
                <a:spcPts val="0"/>
              </a:spcBef>
              <a:spcAft>
                <a:spcPts val="0"/>
              </a:spcAft>
              <a:buClr>
                <a:schemeClr val="dk1"/>
              </a:buClr>
              <a:buSzPts val="1800"/>
              <a:buNone/>
              <a:defRPr/>
            </a:lvl2pPr>
            <a:lvl3pPr marL="1371600" lvl="2" indent="-342900" algn="l">
              <a:lnSpc>
                <a:spcPct val="133333"/>
              </a:lnSpc>
              <a:spcBef>
                <a:spcPts val="0"/>
              </a:spcBef>
              <a:spcAft>
                <a:spcPts val="0"/>
              </a:spcAft>
              <a:buClr>
                <a:schemeClr val="dk1"/>
              </a:buClr>
              <a:buSzPts val="1800"/>
              <a:buAutoNum type="arabicPeriod"/>
              <a:defRPr/>
            </a:lvl3pPr>
            <a:lvl4pPr marL="1828800" lvl="3" indent="-228600" algn="l">
              <a:lnSpc>
                <a:spcPct val="133333"/>
              </a:lnSpc>
              <a:spcBef>
                <a:spcPts val="768"/>
              </a:spcBef>
              <a:spcAft>
                <a:spcPts val="0"/>
              </a:spcAft>
              <a:buClr>
                <a:schemeClr val="dk1"/>
              </a:buClr>
              <a:buSzPts val="1800"/>
              <a:buNone/>
              <a:defRPr/>
            </a:lvl4pPr>
            <a:lvl5pPr marL="2286000" lvl="4" indent="-342900" algn="l">
              <a:lnSpc>
                <a:spcPct val="133333"/>
              </a:lnSpc>
              <a:spcBef>
                <a:spcPts val="768"/>
              </a:spcBef>
              <a:spcAft>
                <a:spcPts val="0"/>
              </a:spcAft>
              <a:buClr>
                <a:schemeClr val="dk1"/>
              </a:buClr>
              <a:buSzPts val="1800"/>
              <a:buChar char="▪"/>
              <a:defRPr/>
            </a:lvl5pPr>
            <a:lvl6pPr marL="2743200" lvl="5" indent="-342900" algn="l">
              <a:lnSpc>
                <a:spcPct val="133333"/>
              </a:lnSpc>
              <a:spcBef>
                <a:spcPts val="0"/>
              </a:spcBef>
              <a:spcAft>
                <a:spcPts val="0"/>
              </a:spcAft>
              <a:buClr>
                <a:schemeClr val="dk1"/>
              </a:buClr>
              <a:buSzPts val="1800"/>
              <a:buChar char="▪"/>
              <a:defRPr/>
            </a:lvl6pPr>
            <a:lvl7pPr marL="3200400" lvl="6" indent="-342900" algn="l">
              <a:lnSpc>
                <a:spcPct val="133333"/>
              </a:lnSpc>
              <a:spcBef>
                <a:spcPts val="0"/>
              </a:spcBef>
              <a:spcAft>
                <a:spcPts val="0"/>
              </a:spcAft>
              <a:buClr>
                <a:schemeClr val="dk1"/>
              </a:buClr>
              <a:buSzPts val="1800"/>
              <a:buChar char="▪"/>
              <a:defRPr/>
            </a:lvl7pPr>
            <a:lvl8pPr marL="3657600" lvl="7" indent="-342900" algn="l">
              <a:lnSpc>
                <a:spcPct val="133333"/>
              </a:lnSpc>
              <a:spcBef>
                <a:spcPts val="0"/>
              </a:spcBef>
              <a:spcAft>
                <a:spcPts val="0"/>
              </a:spcAft>
              <a:buClr>
                <a:schemeClr val="dk1"/>
              </a:buClr>
              <a:buSzPts val="1800"/>
              <a:buChar char="▪"/>
              <a:defRPr/>
            </a:lvl8pPr>
            <a:lvl9pPr marL="4114800" lvl="8" indent="-342900" algn="l">
              <a:lnSpc>
                <a:spcPct val="133333"/>
              </a:lnSpc>
              <a:spcBef>
                <a:spcPts val="0"/>
              </a:spcBef>
              <a:spcAft>
                <a:spcPts val="0"/>
              </a:spcAft>
              <a:buClr>
                <a:schemeClr val="dk1"/>
              </a:buClr>
              <a:buSzPts val="1800"/>
              <a:buChar char="▪"/>
              <a:defRPr/>
            </a:lvl9pPr>
          </a:lstStyle>
          <a:p>
            <a:endParaRPr/>
          </a:p>
        </p:txBody>
      </p:sp>
      <p:sp>
        <p:nvSpPr>
          <p:cNvPr id="55" name="Google Shape;55;p7"/>
          <p:cNvSpPr txBox="1">
            <a:spLocks noGrp="1"/>
          </p:cNvSpPr>
          <p:nvPr>
            <p:ph type="body" idx="3"/>
          </p:nvPr>
        </p:nvSpPr>
        <p:spPr>
          <a:xfrm>
            <a:off x="8058912" y="1304544"/>
            <a:ext cx="3523488" cy="4791456"/>
          </a:xfrm>
          <a:prstGeom prst="rect">
            <a:avLst/>
          </a:prstGeom>
          <a:noFill/>
          <a:ln>
            <a:noFill/>
          </a:ln>
        </p:spPr>
        <p:txBody>
          <a:bodyPr spcFirstLastPara="1" wrap="square" lIns="0" tIns="0" rIns="0" bIns="0" anchor="t" anchorCtr="0">
            <a:noAutofit/>
          </a:bodyPr>
          <a:lstStyle>
            <a:lvl1pPr marL="457200" lvl="0" indent="-228600" algn="l">
              <a:lnSpc>
                <a:spcPct val="133333"/>
              </a:lnSpc>
              <a:spcBef>
                <a:spcPts val="0"/>
              </a:spcBef>
              <a:spcAft>
                <a:spcPts val="0"/>
              </a:spcAft>
              <a:buClr>
                <a:schemeClr val="dk1"/>
              </a:buClr>
              <a:buSzPts val="1800"/>
              <a:buNone/>
              <a:defRPr/>
            </a:lvl1pPr>
            <a:lvl2pPr marL="914400" lvl="1" indent="-228600" algn="l">
              <a:lnSpc>
                <a:spcPct val="133333"/>
              </a:lnSpc>
              <a:spcBef>
                <a:spcPts val="0"/>
              </a:spcBef>
              <a:spcAft>
                <a:spcPts val="0"/>
              </a:spcAft>
              <a:buClr>
                <a:schemeClr val="dk1"/>
              </a:buClr>
              <a:buSzPts val="1800"/>
              <a:buNone/>
              <a:defRPr/>
            </a:lvl2pPr>
            <a:lvl3pPr marL="1371600" lvl="2" indent="-347154" algn="l">
              <a:lnSpc>
                <a:spcPct val="128548"/>
              </a:lnSpc>
              <a:spcBef>
                <a:spcPts val="0"/>
              </a:spcBef>
              <a:spcAft>
                <a:spcPts val="0"/>
              </a:spcAft>
              <a:buClr>
                <a:schemeClr val="dk1"/>
              </a:buClr>
              <a:buSzPts val="1867"/>
              <a:buAutoNum type="arabicPeriod"/>
              <a:defRPr/>
            </a:lvl3pPr>
            <a:lvl4pPr marL="1828800" lvl="3" indent="-228600" algn="l">
              <a:lnSpc>
                <a:spcPct val="133333"/>
              </a:lnSpc>
              <a:spcBef>
                <a:spcPts val="768"/>
              </a:spcBef>
              <a:spcAft>
                <a:spcPts val="0"/>
              </a:spcAft>
              <a:buClr>
                <a:schemeClr val="dk1"/>
              </a:buClr>
              <a:buSzPts val="1800"/>
              <a:buNone/>
              <a:defRPr/>
            </a:lvl4pPr>
            <a:lvl5pPr marL="2286000" lvl="4" indent="-347154" algn="l">
              <a:lnSpc>
                <a:spcPct val="128548"/>
              </a:lnSpc>
              <a:spcBef>
                <a:spcPts val="768"/>
              </a:spcBef>
              <a:spcAft>
                <a:spcPts val="0"/>
              </a:spcAft>
              <a:buClr>
                <a:schemeClr val="dk1"/>
              </a:buClr>
              <a:buSzPts val="1867"/>
              <a:buChar char="▪"/>
              <a:defRPr/>
            </a:lvl5pPr>
            <a:lvl6pPr marL="2743200" lvl="5" indent="-347154" algn="l">
              <a:lnSpc>
                <a:spcPct val="128548"/>
              </a:lnSpc>
              <a:spcBef>
                <a:spcPts val="0"/>
              </a:spcBef>
              <a:spcAft>
                <a:spcPts val="0"/>
              </a:spcAft>
              <a:buClr>
                <a:schemeClr val="dk1"/>
              </a:buClr>
              <a:buSzPts val="1867"/>
              <a:buFont typeface="Noto Sans Symbols"/>
              <a:buChar char="▪"/>
              <a:defRPr/>
            </a:lvl6pPr>
            <a:lvl7pPr marL="3200400" lvl="6" indent="-342900" algn="l">
              <a:lnSpc>
                <a:spcPct val="133333"/>
              </a:lnSpc>
              <a:spcBef>
                <a:spcPts val="0"/>
              </a:spcBef>
              <a:spcAft>
                <a:spcPts val="0"/>
              </a:spcAft>
              <a:buClr>
                <a:schemeClr val="dk1"/>
              </a:buClr>
              <a:buSzPts val="1800"/>
              <a:buChar char="▪"/>
              <a:defRPr/>
            </a:lvl7pPr>
            <a:lvl8pPr marL="3657600" lvl="7" indent="-342900" algn="l">
              <a:lnSpc>
                <a:spcPct val="133333"/>
              </a:lnSpc>
              <a:spcBef>
                <a:spcPts val="0"/>
              </a:spcBef>
              <a:spcAft>
                <a:spcPts val="0"/>
              </a:spcAft>
              <a:buClr>
                <a:schemeClr val="dk1"/>
              </a:buClr>
              <a:buSzPts val="1800"/>
              <a:buChar char="▪"/>
              <a:defRPr/>
            </a:lvl8pPr>
            <a:lvl9pPr marL="4114800" lvl="8" indent="-347154" algn="l">
              <a:lnSpc>
                <a:spcPct val="128548"/>
              </a:lnSpc>
              <a:spcBef>
                <a:spcPts val="0"/>
              </a:spcBef>
              <a:spcAft>
                <a:spcPts val="0"/>
              </a:spcAft>
              <a:buClr>
                <a:schemeClr val="dk1"/>
              </a:buClr>
              <a:buSzPts val="1867"/>
              <a:buFont typeface="Noto Sans Symbols"/>
              <a:buChar char="▪"/>
              <a:defRPr/>
            </a:lvl9pPr>
          </a:lstStyle>
          <a:p>
            <a:endParaRPr/>
          </a:p>
        </p:txBody>
      </p:sp>
      <p:sp>
        <p:nvSpPr>
          <p:cNvPr id="56" name="Google Shape;56;p7"/>
          <p:cNvSpPr txBox="1">
            <a:spLocks noGrp="1"/>
          </p:cNvSpPr>
          <p:nvPr>
            <p:ph type="ftr" idx="11"/>
          </p:nvPr>
        </p:nvSpPr>
        <p:spPr>
          <a:xfrm>
            <a:off x="609600" y="6362414"/>
            <a:ext cx="3860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solidFill>
                <a:srgbClr val="FFFFFF"/>
              </a:solidFill>
            </a:endParaRPr>
          </a:p>
        </p:txBody>
      </p:sp>
      <p:pic>
        <p:nvPicPr>
          <p:cNvPr id="57" name="Google Shape;57;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519873" y="6602020"/>
            <a:ext cx="3200400" cy="142240"/>
          </a:xfrm>
          <a:prstGeom prst="rect">
            <a:avLst/>
          </a:prstGeom>
          <a:noFill/>
          <a:ln>
            <a:noFill/>
          </a:ln>
        </p:spPr>
      </p:pic>
    </p:spTree>
    <p:extLst>
      <p:ext uri="{BB962C8B-B14F-4D97-AF65-F5344CB8AC3E}">
        <p14:creationId xmlns:p14="http://schemas.microsoft.com/office/powerpoint/2010/main" val="55126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ext Only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487680"/>
            <a:ext cx="10972800" cy="463296"/>
          </a:xfrm>
        </p:spPr>
        <p:txBody>
          <a:bodyPr/>
          <a:lstStyle/>
          <a:p>
            <a:r>
              <a:rPr lang="en-US" dirty="0"/>
              <a:t>Click to edit Master title style</a:t>
            </a:r>
          </a:p>
        </p:txBody>
      </p:sp>
      <p:sp>
        <p:nvSpPr>
          <p:cNvPr id="3" name="Content Placeholder 2"/>
          <p:cNvSpPr>
            <a:spLocks noGrp="1"/>
          </p:cNvSpPr>
          <p:nvPr>
            <p:ph idx="1"/>
          </p:nvPr>
        </p:nvSpPr>
        <p:spPr>
          <a:xfrm>
            <a:off x="609600" y="1304544"/>
            <a:ext cx="7242048" cy="4791457"/>
          </a:xfrm>
        </p:spPr>
        <p:txBody>
          <a:bodyPr/>
          <a:lstStyle>
            <a:lvl3pPr>
              <a:spcAft>
                <a:spcPts val="768"/>
              </a:spcAft>
              <a:defRPr/>
            </a:lvl3pPr>
            <a:lvl5pPr>
              <a:defRPr baseline="0"/>
            </a:lvl5pPr>
            <a:lvl6pPr marL="463284" indent="-231642">
              <a:buClrTx/>
              <a:buFont typeface="Wingdings" charset="2"/>
              <a:buChar char="§"/>
              <a:defRPr/>
            </a:lvl6pPr>
            <a:lvl7pPr marL="694927" marR="0" indent="-231642" algn="l" defTabSz="609585" rtl="0" eaLnBrk="1" fontAlgn="auto" latinLnBrk="0" hangingPunct="1">
              <a:lnSpc>
                <a:spcPts val="2400"/>
              </a:lnSpc>
              <a:spcBef>
                <a:spcPts val="0"/>
              </a:spcBef>
              <a:spcAft>
                <a:spcPts val="0"/>
              </a:spcAft>
              <a:buClrTx/>
              <a:buSzPct val="100000"/>
              <a:buFont typeface="Wingdings" charset="2"/>
              <a:buChar char="§"/>
              <a:tabLst/>
              <a:defRPr sz="1867" baseline="0">
                <a:latin typeface="Arial"/>
              </a:defRPr>
            </a:lvl7pPr>
            <a:lvl8pPr marL="926569" marR="0" indent="-231642" algn="l" defTabSz="609585" rtl="0" eaLnBrk="1" fontAlgn="auto" latinLnBrk="0" hangingPunct="1">
              <a:lnSpc>
                <a:spcPts val="2400"/>
              </a:lnSpc>
              <a:spcBef>
                <a:spcPts val="0"/>
              </a:spcBef>
              <a:spcAft>
                <a:spcPts val="0"/>
              </a:spcAft>
              <a:buClrTx/>
              <a:buSzTx/>
              <a:buFont typeface="Wingdings" charset="2"/>
              <a:buChar char="§"/>
              <a:tabLst/>
              <a:defRPr baseline="0"/>
            </a:lvl8pPr>
            <a:lvl9pPr marL="1158211" indent="-231642">
              <a:buFont typeface="Wingdings" charset="2"/>
              <a:buChar char="§"/>
              <a:defRPr baseline="0">
                <a:latin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p:cNvSpPr>
            <a:spLocks noGrp="1"/>
          </p:cNvSpPr>
          <p:nvPr>
            <p:ph type="sldNum" sz="quarter" idx="12"/>
          </p:nvPr>
        </p:nvSpPr>
        <p:spPr>
          <a:xfrm>
            <a:off x="8737600" y="6000887"/>
            <a:ext cx="2844800" cy="365125"/>
          </a:xfrm>
        </p:spPr>
        <p:txBody>
          <a:bodyPr/>
          <a:lstStyle/>
          <a:p>
            <a:fld id="{F42482C3-3680-A348-83F8-C0AE45DBAB1E}" type="slidenum">
              <a:rPr lang="en-US" smtClean="0"/>
              <a:pPr/>
              <a:t>‹#›</a:t>
            </a:fld>
            <a:endParaRPr lang="en-US" dirty="0"/>
          </a:p>
        </p:txBody>
      </p:sp>
      <p:sp>
        <p:nvSpPr>
          <p:cNvPr id="10" name="Text Placeholder 9"/>
          <p:cNvSpPr>
            <a:spLocks noGrp="1"/>
          </p:cNvSpPr>
          <p:nvPr>
            <p:ph type="body" sz="quarter" idx="13"/>
          </p:nvPr>
        </p:nvSpPr>
        <p:spPr>
          <a:xfrm>
            <a:off x="609600" y="316992"/>
            <a:ext cx="10972800" cy="158496"/>
          </a:xfrm>
        </p:spPr>
        <p:txBody>
          <a:bodyPr>
            <a:noAutofit/>
          </a:bodyPr>
          <a:lstStyle>
            <a:lvl1pPr>
              <a:lnSpc>
                <a:spcPts val="1333"/>
              </a:lnSpc>
              <a:defRPr sz="800" b="1" i="0" kern="600" cap="all" spc="107">
                <a:solidFill>
                  <a:schemeClr val="tx1"/>
                </a:solidFill>
              </a:defRPr>
            </a:lvl1pPr>
          </a:lstStyle>
          <a:p>
            <a:pPr lvl="0"/>
            <a:endParaRPr lang="en-US" dirty="0"/>
          </a:p>
        </p:txBody>
      </p:sp>
      <p:sp>
        <p:nvSpPr>
          <p:cNvPr id="8" name="Footer Placeholder 4"/>
          <p:cNvSpPr>
            <a:spLocks noGrp="1"/>
          </p:cNvSpPr>
          <p:nvPr>
            <p:ph type="ftr" sz="quarter" idx="3"/>
          </p:nvPr>
        </p:nvSpPr>
        <p:spPr>
          <a:xfrm>
            <a:off x="609600" y="6362414"/>
            <a:ext cx="3860800" cy="365125"/>
          </a:xfrm>
          <a:prstGeom prst="rect">
            <a:avLst/>
          </a:prstGeom>
        </p:spPr>
        <p:txBody>
          <a:bodyPr vert="horz" lIns="0" tIns="0" rIns="0" bIns="0" rtlCol="0" anchor="b" anchorCtr="0"/>
          <a:lstStyle>
            <a:lvl1pPr algn="l">
              <a:defRPr sz="800" b="1" i="0" kern="600" spc="107" baseline="0">
                <a:solidFill>
                  <a:schemeClr val="bg1"/>
                </a:solidFill>
                <a:latin typeface="Arial"/>
              </a:defRPr>
            </a:lvl1pPr>
          </a:lstStyle>
          <a:p>
            <a:endParaRPr lang="en-US" dirty="0">
              <a:solidFill>
                <a:prstClr val="white"/>
              </a:solidFill>
            </a:endParaRPr>
          </a:p>
        </p:txBody>
      </p:sp>
      <p:pic>
        <p:nvPicPr>
          <p:cNvPr id="13" name="Picture 12"/>
          <p:cNvPicPr>
            <a:picLocks noChangeAspect="1"/>
          </p:cNvPicPr>
          <p:nvPr userDrawn="1"/>
        </p:nvPicPr>
        <p:blipFill>
          <a:blip r:embed="rId2"/>
          <a:stretch>
            <a:fillRect/>
          </a:stretch>
        </p:blipFill>
        <p:spPr>
          <a:xfrm>
            <a:off x="8519873" y="6602020"/>
            <a:ext cx="3200400" cy="142240"/>
          </a:xfrm>
          <a:prstGeom prst="rect">
            <a:avLst/>
          </a:prstGeom>
        </p:spPr>
      </p:pic>
    </p:spTree>
    <p:extLst>
      <p:ext uri="{BB962C8B-B14F-4D97-AF65-F5344CB8AC3E}">
        <p14:creationId xmlns:p14="http://schemas.microsoft.com/office/powerpoint/2010/main" val="106288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ext Only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487680"/>
            <a:ext cx="10972800" cy="463296"/>
          </a:xfrm>
        </p:spPr>
        <p:txBody>
          <a:bodyPr/>
          <a:lstStyle/>
          <a:p>
            <a:r>
              <a:rPr lang="en-US" dirty="0"/>
              <a:t>Click to edit Master title style</a:t>
            </a:r>
          </a:p>
        </p:txBody>
      </p:sp>
      <p:sp>
        <p:nvSpPr>
          <p:cNvPr id="3" name="Content Placeholder 2"/>
          <p:cNvSpPr>
            <a:spLocks noGrp="1"/>
          </p:cNvSpPr>
          <p:nvPr>
            <p:ph idx="1"/>
          </p:nvPr>
        </p:nvSpPr>
        <p:spPr>
          <a:xfrm>
            <a:off x="609600" y="1304544"/>
            <a:ext cx="7242048" cy="4791457"/>
          </a:xfrm>
        </p:spPr>
        <p:txBody>
          <a:bodyPr/>
          <a:lstStyle>
            <a:lvl3pPr>
              <a:spcAft>
                <a:spcPts val="768"/>
              </a:spcAft>
              <a:defRPr/>
            </a:lvl3pPr>
            <a:lvl5pPr>
              <a:defRPr baseline="0"/>
            </a:lvl5pPr>
            <a:lvl6pPr>
              <a:buClrTx/>
              <a:defRPr/>
            </a:lvl6pPr>
            <a:lvl7pPr marL="231642" indent="-231642">
              <a:lnSpc>
                <a:spcPts val="2400"/>
              </a:lnSpc>
              <a:spcBef>
                <a:spcPts val="0"/>
              </a:spcBef>
              <a:buFont typeface="Wingdings" charset="2"/>
              <a:buChar char="§"/>
              <a:defRPr sz="1867" baseline="0">
                <a:latin typeface="Arial"/>
              </a:defRPr>
            </a:lvl7pPr>
            <a:lvl9pPr marL="0" indent="0">
              <a:buFont typeface="Wingdings" charset="2"/>
              <a:buNone/>
              <a:defRPr baseline="0">
                <a:latin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a:p>
            <a:pPr lvl="8"/>
            <a:endParaRPr lang="en-US" dirty="0"/>
          </a:p>
        </p:txBody>
      </p:sp>
      <p:sp>
        <p:nvSpPr>
          <p:cNvPr id="6" name="Slide Number Placeholder 5"/>
          <p:cNvSpPr>
            <a:spLocks noGrp="1"/>
          </p:cNvSpPr>
          <p:nvPr>
            <p:ph type="sldNum" sz="quarter" idx="12"/>
          </p:nvPr>
        </p:nvSpPr>
        <p:spPr>
          <a:xfrm>
            <a:off x="8737600" y="6000887"/>
            <a:ext cx="2844800" cy="365125"/>
          </a:xfrm>
        </p:spPr>
        <p:txBody>
          <a:bodyPr/>
          <a:lstStyle/>
          <a:p>
            <a:fld id="{F42482C3-3680-A348-83F8-C0AE45DBAB1E}" type="slidenum">
              <a:rPr lang="en-US" smtClean="0"/>
              <a:pPr/>
              <a:t>‹#›</a:t>
            </a:fld>
            <a:endParaRPr lang="en-US" dirty="0"/>
          </a:p>
        </p:txBody>
      </p:sp>
      <p:sp>
        <p:nvSpPr>
          <p:cNvPr id="10" name="Text Placeholder 9"/>
          <p:cNvSpPr>
            <a:spLocks noGrp="1"/>
          </p:cNvSpPr>
          <p:nvPr>
            <p:ph type="body" sz="quarter" idx="13"/>
          </p:nvPr>
        </p:nvSpPr>
        <p:spPr>
          <a:xfrm>
            <a:off x="609600" y="316992"/>
            <a:ext cx="10972800" cy="158496"/>
          </a:xfrm>
        </p:spPr>
        <p:txBody>
          <a:bodyPr>
            <a:noAutofit/>
          </a:bodyPr>
          <a:lstStyle>
            <a:lvl1pPr>
              <a:lnSpc>
                <a:spcPts val="1333"/>
              </a:lnSpc>
              <a:defRPr sz="800" b="1" i="0" kern="600" cap="all" spc="107">
                <a:solidFill>
                  <a:schemeClr val="tx1"/>
                </a:solidFill>
              </a:defRPr>
            </a:lvl1pPr>
          </a:lstStyle>
          <a:p>
            <a:pPr lvl="0"/>
            <a:endParaRPr lang="en-US" dirty="0"/>
          </a:p>
        </p:txBody>
      </p:sp>
      <p:sp>
        <p:nvSpPr>
          <p:cNvPr id="8" name="Footer Placeholder 4"/>
          <p:cNvSpPr>
            <a:spLocks noGrp="1"/>
          </p:cNvSpPr>
          <p:nvPr>
            <p:ph type="ftr" sz="quarter" idx="3"/>
          </p:nvPr>
        </p:nvSpPr>
        <p:spPr>
          <a:xfrm>
            <a:off x="609600" y="6362414"/>
            <a:ext cx="3860800" cy="365125"/>
          </a:xfrm>
          <a:prstGeom prst="rect">
            <a:avLst/>
          </a:prstGeom>
        </p:spPr>
        <p:txBody>
          <a:bodyPr vert="horz" lIns="0" tIns="0" rIns="0" bIns="0" rtlCol="0" anchor="b" anchorCtr="0"/>
          <a:lstStyle>
            <a:lvl1pPr algn="l">
              <a:defRPr sz="800" b="1" i="0" kern="600" spc="107" baseline="0">
                <a:solidFill>
                  <a:schemeClr val="bg1"/>
                </a:solidFill>
                <a:latin typeface="Arial"/>
              </a:defRPr>
            </a:lvl1pPr>
          </a:lstStyle>
          <a:p>
            <a:endParaRPr lang="en-US" dirty="0">
              <a:solidFill>
                <a:prstClr val="white"/>
              </a:solidFill>
            </a:endParaRPr>
          </a:p>
        </p:txBody>
      </p:sp>
      <p:pic>
        <p:nvPicPr>
          <p:cNvPr id="13" name="Picture 12"/>
          <p:cNvPicPr>
            <a:picLocks noChangeAspect="1"/>
          </p:cNvPicPr>
          <p:nvPr userDrawn="1"/>
        </p:nvPicPr>
        <p:blipFill>
          <a:blip r:embed="rId2"/>
          <a:stretch>
            <a:fillRect/>
          </a:stretch>
        </p:blipFill>
        <p:spPr>
          <a:xfrm>
            <a:off x="8519873" y="6602020"/>
            <a:ext cx="3200400" cy="142240"/>
          </a:xfrm>
          <a:prstGeom prst="rect">
            <a:avLst/>
          </a:prstGeom>
        </p:spPr>
      </p:pic>
    </p:spTree>
    <p:extLst>
      <p:ext uri="{BB962C8B-B14F-4D97-AF65-F5344CB8AC3E}">
        <p14:creationId xmlns:p14="http://schemas.microsoft.com/office/powerpoint/2010/main" val="62521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99A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srgbClr val="000000">
                  <a:tint val="75000"/>
                </a:srgb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endParaRPr lang="en-US" dirty="0">
              <a:solidFill>
                <a:srgbClr val="000000">
                  <a:tint val="75000"/>
                </a:srgbClr>
              </a:solidFill>
            </a:endParaRPr>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25400"/>
            <a:fld id="{81D60167-4931-47E6-BA6A-407CBD079E47}" type="slidenum">
              <a:rPr dirty="0">
                <a:solidFill>
                  <a:srgbClr val="000000"/>
                </a:solidFill>
              </a:rPr>
              <a:pPr marL="25400"/>
              <a:t>‹#›</a:t>
            </a:fld>
            <a:endParaRPr dirty="0">
              <a:solidFill>
                <a:srgbClr val="000000"/>
              </a:solidFill>
            </a:endParaRPr>
          </a:p>
        </p:txBody>
      </p:sp>
    </p:spTree>
    <p:extLst>
      <p:ext uri="{BB962C8B-B14F-4D97-AF65-F5344CB8AC3E}">
        <p14:creationId xmlns:p14="http://schemas.microsoft.com/office/powerpoint/2010/main" val="24208394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99AC"/>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srgbClr val="000000">
                  <a:tint val="75000"/>
                </a:srgb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endParaRPr lang="en-US" dirty="0">
              <a:solidFill>
                <a:srgbClr val="000000">
                  <a:tint val="75000"/>
                </a:srgbClr>
              </a:solidFill>
            </a:endParaRPr>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25400"/>
            <a:fld id="{81D60167-4931-47E6-BA6A-407CBD079E47}" type="slidenum">
              <a:rPr dirty="0">
                <a:solidFill>
                  <a:srgbClr val="000000"/>
                </a:solidFill>
              </a:rPr>
              <a:pPr marL="25400"/>
              <a:t>‹#›</a:t>
            </a:fld>
            <a:endParaRPr dirty="0">
              <a:solidFill>
                <a:srgbClr val="000000"/>
              </a:solidFill>
            </a:endParaRPr>
          </a:p>
        </p:txBody>
      </p:sp>
    </p:spTree>
    <p:extLst>
      <p:ext uri="{BB962C8B-B14F-4D97-AF65-F5344CB8AC3E}">
        <p14:creationId xmlns:p14="http://schemas.microsoft.com/office/powerpoint/2010/main" val="252182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Large Photo Only Sli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386036"/>
            <a:ext cx="10972800" cy="4706112"/>
          </a:xfrm>
        </p:spPr>
        <p:txBody>
          <a:bodyPr anchor="ctr" anchorCtr="0">
            <a:normAutofit/>
          </a:bodyPr>
          <a:lstStyle>
            <a:lvl1pPr marL="0" indent="0" algn="ctr">
              <a:lnSpc>
                <a:spcPts val="1333"/>
              </a:lnSpc>
              <a:buNone/>
              <a:defRPr sz="1067" kern="800" cap="none" spc="0">
                <a:solidFill>
                  <a:schemeClr val="bg1">
                    <a:lumMod val="75000"/>
                  </a:schemeClr>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6" name="Footer Placeholder 5"/>
          <p:cNvSpPr>
            <a:spLocks noGrp="1"/>
          </p:cNvSpPr>
          <p:nvPr>
            <p:ph type="ftr" sz="quarter" idx="11"/>
          </p:nvPr>
        </p:nvSpPr>
        <p:spPr>
          <a:xfrm>
            <a:off x="609600" y="6362414"/>
            <a:ext cx="3860800" cy="365125"/>
          </a:xfrm>
        </p:spPr>
        <p:txBody>
          <a:bodyPr/>
          <a:lstStyle>
            <a:lvl1pPr>
              <a:defRPr b="1" i="0">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a:xfrm>
            <a:off x="8737600" y="6000887"/>
            <a:ext cx="2844800" cy="365125"/>
          </a:xfrm>
        </p:spPr>
        <p:txBody>
          <a:bodyPr/>
          <a:lstStyle/>
          <a:p>
            <a:fld id="{F42482C3-3680-A348-83F8-C0AE45DBAB1E}" type="slidenum">
              <a:rPr lang="en-US" smtClean="0"/>
              <a:pPr/>
              <a:t>‹#›</a:t>
            </a:fld>
            <a:endParaRPr lang="en-US" dirty="0"/>
          </a:p>
        </p:txBody>
      </p:sp>
      <p:sp>
        <p:nvSpPr>
          <p:cNvPr id="12" name="Title 1"/>
          <p:cNvSpPr>
            <a:spLocks noGrp="1"/>
          </p:cNvSpPr>
          <p:nvPr>
            <p:ph type="title"/>
          </p:nvPr>
        </p:nvSpPr>
        <p:spPr>
          <a:xfrm>
            <a:off x="609600" y="487680"/>
            <a:ext cx="10972800" cy="463296"/>
          </a:xfrm>
        </p:spPr>
        <p:txBody>
          <a:bodyPr/>
          <a:lstStyle/>
          <a:p>
            <a:r>
              <a:rPr lang="en-US" dirty="0"/>
              <a:t>Click to edit Master title style</a:t>
            </a:r>
          </a:p>
        </p:txBody>
      </p:sp>
      <p:sp>
        <p:nvSpPr>
          <p:cNvPr id="13" name="Text Placeholder 9"/>
          <p:cNvSpPr>
            <a:spLocks noGrp="1"/>
          </p:cNvSpPr>
          <p:nvPr>
            <p:ph type="body" sz="quarter" idx="13"/>
          </p:nvPr>
        </p:nvSpPr>
        <p:spPr>
          <a:xfrm>
            <a:off x="609600" y="316992"/>
            <a:ext cx="10972800" cy="158496"/>
          </a:xfrm>
        </p:spPr>
        <p:txBody>
          <a:bodyPr>
            <a:noAutofit/>
          </a:bodyPr>
          <a:lstStyle>
            <a:lvl1pPr>
              <a:lnSpc>
                <a:spcPts val="1333"/>
              </a:lnSpc>
              <a:defRPr sz="800" b="1" i="0" kern="600" cap="all" spc="107">
                <a:solidFill>
                  <a:schemeClr val="tx1"/>
                </a:solidFill>
              </a:defRPr>
            </a:lvl1pPr>
          </a:lstStyle>
          <a:p>
            <a:pPr lvl="0"/>
            <a:endParaRPr lang="en-US" dirty="0"/>
          </a:p>
        </p:txBody>
      </p:sp>
      <p:pic>
        <p:nvPicPr>
          <p:cNvPr id="8" name="Picture 7"/>
          <p:cNvPicPr>
            <a:picLocks noChangeAspect="1"/>
          </p:cNvPicPr>
          <p:nvPr userDrawn="1"/>
        </p:nvPicPr>
        <p:blipFill>
          <a:blip r:embed="rId2"/>
          <a:stretch>
            <a:fillRect/>
          </a:stretch>
        </p:blipFill>
        <p:spPr>
          <a:xfrm>
            <a:off x="8519873" y="6602020"/>
            <a:ext cx="3200400" cy="142240"/>
          </a:xfrm>
          <a:prstGeom prst="rect">
            <a:avLst/>
          </a:prstGeom>
        </p:spPr>
      </p:pic>
    </p:spTree>
    <p:extLst>
      <p:ext uri="{BB962C8B-B14F-4D97-AF65-F5344CB8AC3E}">
        <p14:creationId xmlns:p14="http://schemas.microsoft.com/office/powerpoint/2010/main" val="32930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Sectio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548384"/>
            <a:ext cx="8705088" cy="524256"/>
          </a:xfrm>
        </p:spPr>
        <p:txBody>
          <a:bodyPr>
            <a:noAutofit/>
          </a:bodyPr>
          <a:lstStyle>
            <a:lvl1pPr>
              <a:lnSpc>
                <a:spcPts val="4267"/>
              </a:lnSpc>
              <a:defRPr sz="4000" cap="none">
                <a:solidFill>
                  <a:schemeClr val="tx1"/>
                </a:solidFill>
              </a:defRPr>
            </a:lvl1pPr>
          </a:lstStyle>
          <a:p>
            <a:pPr lvl="0"/>
            <a:r>
              <a:rPr lang="en-US" dirty="0"/>
              <a:t>Click to edit Master </a:t>
            </a:r>
            <a:br>
              <a:rPr lang="en-US" dirty="0"/>
            </a:br>
            <a:endParaRPr lang="en-US" dirty="0"/>
          </a:p>
        </p:txBody>
      </p:sp>
      <p:sp>
        <p:nvSpPr>
          <p:cNvPr id="10" name="Text Placeholder 14"/>
          <p:cNvSpPr>
            <a:spLocks noGrp="1"/>
          </p:cNvSpPr>
          <p:nvPr>
            <p:ph type="body" sz="quarter" idx="13"/>
          </p:nvPr>
        </p:nvSpPr>
        <p:spPr>
          <a:xfrm>
            <a:off x="609599" y="2073436"/>
            <a:ext cx="8705088" cy="524256"/>
          </a:xfrm>
        </p:spPr>
        <p:txBody>
          <a:bodyPr>
            <a:noAutofit/>
          </a:bodyPr>
          <a:lstStyle>
            <a:lvl1pPr>
              <a:lnSpc>
                <a:spcPts val="4267"/>
              </a:lnSpc>
              <a:defRPr sz="4000" b="1" i="0" cap="none">
                <a:solidFill>
                  <a:srgbClr val="65BC45"/>
                </a:solidFill>
              </a:defRPr>
            </a:lvl1pPr>
          </a:lstStyle>
          <a:p>
            <a:pPr lvl="0"/>
            <a:r>
              <a:rPr lang="en-US" dirty="0"/>
              <a:t>Click to edit Master</a:t>
            </a:r>
          </a:p>
        </p:txBody>
      </p:sp>
      <p:pic>
        <p:nvPicPr>
          <p:cNvPr id="9" name="Picture 8"/>
          <p:cNvPicPr>
            <a:picLocks noChangeAspect="1"/>
          </p:cNvPicPr>
          <p:nvPr userDrawn="1"/>
        </p:nvPicPr>
        <p:blipFill>
          <a:blip r:embed="rId2"/>
          <a:stretch>
            <a:fillRect/>
          </a:stretch>
        </p:blipFill>
        <p:spPr>
          <a:xfrm>
            <a:off x="8519873" y="6602020"/>
            <a:ext cx="3200400" cy="142240"/>
          </a:xfrm>
          <a:prstGeom prst="rect">
            <a:avLst/>
          </a:prstGeom>
        </p:spPr>
      </p:pic>
      <p:sp>
        <p:nvSpPr>
          <p:cNvPr id="8" name="Footer Placeholder 4">
            <a:extLst>
              <a:ext uri="{FF2B5EF4-FFF2-40B4-BE49-F238E27FC236}">
                <a16:creationId xmlns:a16="http://schemas.microsoft.com/office/drawing/2014/main" id="{0F102300-C6AD-184A-B5CA-7778F522E707}"/>
              </a:ext>
            </a:extLst>
          </p:cNvPr>
          <p:cNvSpPr>
            <a:spLocks noGrp="1"/>
          </p:cNvSpPr>
          <p:nvPr>
            <p:ph type="ftr" sz="quarter" idx="3"/>
          </p:nvPr>
        </p:nvSpPr>
        <p:spPr>
          <a:xfrm>
            <a:off x="609600" y="6486143"/>
            <a:ext cx="3860800" cy="241615"/>
          </a:xfrm>
          <a:prstGeom prst="rect">
            <a:avLst/>
          </a:prstGeom>
        </p:spPr>
        <p:txBody>
          <a:bodyPr vert="horz" lIns="0" tIns="0" rIns="0" bIns="0" rtlCol="0" anchor="b" anchorCtr="0"/>
          <a:lstStyle>
            <a:lvl1pPr algn="l">
              <a:defRPr sz="800" b="1" i="0" kern="600" spc="107" baseline="0">
                <a:solidFill>
                  <a:schemeClr val="bg1"/>
                </a:solidFill>
                <a:latin typeface="Arial"/>
              </a:defRPr>
            </a:lvl1pPr>
          </a:lstStyle>
          <a:p>
            <a:endParaRPr lang="en-US" dirty="0">
              <a:solidFill>
                <a:srgbClr val="FFFFFF"/>
              </a:solidFill>
            </a:endParaRPr>
          </a:p>
        </p:txBody>
      </p:sp>
    </p:spTree>
    <p:extLst>
      <p:ext uri="{BB962C8B-B14F-4D97-AF65-F5344CB8AC3E}">
        <p14:creationId xmlns:p14="http://schemas.microsoft.com/office/powerpoint/2010/main" val="302762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Funding Slide">
    <p:spTree>
      <p:nvGrpSpPr>
        <p:cNvPr id="1" name=""/>
        <p:cNvGrpSpPr/>
        <p:nvPr/>
      </p:nvGrpSpPr>
      <p:grpSpPr>
        <a:xfrm>
          <a:off x="0" y="0"/>
          <a:ext cx="0" cy="0"/>
          <a:chOff x="0" y="0"/>
          <a:chExt cx="0" cy="0"/>
        </a:xfrm>
      </p:grpSpPr>
      <p:pic>
        <p:nvPicPr>
          <p:cNvPr id="3" name="Picture 2" descr="FundingPage_OptionA_V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8160"/>
          </a:xfrm>
          <a:prstGeom prst="rect">
            <a:avLst/>
          </a:prstGeom>
        </p:spPr>
      </p:pic>
      <p:sp>
        <p:nvSpPr>
          <p:cNvPr id="9" name="Rectangle 8"/>
          <p:cNvSpPr/>
          <p:nvPr userDrawn="1"/>
        </p:nvSpPr>
        <p:spPr>
          <a:xfrm>
            <a:off x="609600" y="4951365"/>
            <a:ext cx="5644896" cy="574644"/>
          </a:xfrm>
          <a:prstGeom prst="rect">
            <a:avLst/>
          </a:prstGeom>
        </p:spPr>
        <p:txBody>
          <a:bodyPr lIns="0" tIns="0" rIns="0" bIns="0">
            <a:spAutoFit/>
          </a:bodyPr>
          <a:lstStyle/>
          <a:p>
            <a:pPr defTabSz="7801838" eaLnBrk="0" hangingPunct="0"/>
            <a:r>
              <a:rPr lang="en-CA" sz="1867" dirty="0">
                <a:solidFill>
                  <a:srgbClr val="000000"/>
                </a:solidFill>
                <a:cs typeface="Arial" panose="020B0604020202020204" pitchFamily="34" charset="0"/>
              </a:rPr>
              <a:t>Funding provided by the </a:t>
            </a:r>
            <a:br>
              <a:rPr lang="en-CA" sz="1867" dirty="0">
                <a:solidFill>
                  <a:srgbClr val="000000"/>
                </a:solidFill>
                <a:cs typeface="Arial" panose="020B0604020202020204" pitchFamily="34" charset="0"/>
              </a:rPr>
            </a:br>
            <a:r>
              <a:rPr lang="en-CA" sz="1867" dirty="0">
                <a:solidFill>
                  <a:srgbClr val="000000"/>
                </a:solidFill>
                <a:cs typeface="Arial" panose="020B0604020202020204" pitchFamily="34" charset="0"/>
              </a:rPr>
              <a:t>Government of Ontario.</a:t>
            </a:r>
            <a:endParaRPr lang="en-US" sz="1867" dirty="0">
              <a:solidFill>
                <a:srgbClr val="000000"/>
              </a:solidFill>
              <a:cs typeface="Arial" panose="020B0604020202020204" pitchFamily="34" charset="0"/>
            </a:endParaRPr>
          </a:p>
        </p:txBody>
      </p:sp>
      <p:pic>
        <p:nvPicPr>
          <p:cNvPr id="4" name="Picture 3">
            <a:extLst>
              <a:ext uri="{FF2B5EF4-FFF2-40B4-BE49-F238E27FC236}">
                <a16:creationId xmlns:a16="http://schemas.microsoft.com/office/drawing/2014/main" id="{62073D78-E20A-674A-94F0-912B1B7E5F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8395" y="5631680"/>
            <a:ext cx="1877568" cy="751027"/>
          </a:xfrm>
          <a:prstGeom prst="rect">
            <a:avLst/>
          </a:prstGeom>
        </p:spPr>
      </p:pic>
    </p:spTree>
    <p:extLst>
      <p:ext uri="{BB962C8B-B14F-4D97-AF65-F5344CB8AC3E}">
        <p14:creationId xmlns:p14="http://schemas.microsoft.com/office/powerpoint/2010/main" val="333503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1620">
          <p15:clr>
            <a:srgbClr val="FBAE40"/>
          </p15:clr>
        </p15:guide>
        <p15:guide id="2" pos="29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Text and Photo Sli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00800" y="1386035"/>
            <a:ext cx="5181600" cy="4706112"/>
          </a:xfrm>
        </p:spPr>
        <p:txBody>
          <a:bodyPr anchor="ctr" anchorCtr="0">
            <a:normAutofit/>
          </a:bodyPr>
          <a:lstStyle>
            <a:lvl1pPr marL="0" indent="0" algn="ctr">
              <a:lnSpc>
                <a:spcPts val="1333"/>
              </a:lnSpc>
              <a:buNone/>
              <a:defRPr sz="1067" kern="800" cap="none" spc="0">
                <a:solidFill>
                  <a:schemeClr val="bg1">
                    <a:lumMod val="75000"/>
                  </a:schemeClr>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7" name="Slide Number Placeholder 6"/>
          <p:cNvSpPr>
            <a:spLocks noGrp="1"/>
          </p:cNvSpPr>
          <p:nvPr>
            <p:ph type="sldNum" sz="quarter" idx="12"/>
          </p:nvPr>
        </p:nvSpPr>
        <p:spPr>
          <a:xfrm>
            <a:off x="8737600" y="6000887"/>
            <a:ext cx="2844800" cy="365125"/>
          </a:xfrm>
        </p:spPr>
        <p:txBody>
          <a:bodyPr/>
          <a:lstStyle/>
          <a:p>
            <a:fld id="{F42482C3-3680-A348-83F8-C0AE45DBAB1E}" type="slidenum">
              <a:rPr lang="en-US" smtClean="0"/>
              <a:pPr/>
              <a:t>‹#›</a:t>
            </a:fld>
            <a:endParaRPr lang="en-US" dirty="0"/>
          </a:p>
        </p:txBody>
      </p:sp>
      <p:sp>
        <p:nvSpPr>
          <p:cNvPr id="12" name="Title 1"/>
          <p:cNvSpPr>
            <a:spLocks noGrp="1"/>
          </p:cNvSpPr>
          <p:nvPr>
            <p:ph type="title"/>
          </p:nvPr>
        </p:nvSpPr>
        <p:spPr>
          <a:xfrm>
            <a:off x="609600" y="487680"/>
            <a:ext cx="10972800" cy="463296"/>
          </a:xfrm>
        </p:spPr>
        <p:txBody>
          <a:bodyPr/>
          <a:lstStyle/>
          <a:p>
            <a:r>
              <a:rPr lang="en-US" dirty="0"/>
              <a:t>Click to edit Master title style</a:t>
            </a:r>
          </a:p>
        </p:txBody>
      </p:sp>
      <p:sp>
        <p:nvSpPr>
          <p:cNvPr id="13" name="Text Placeholder 9"/>
          <p:cNvSpPr>
            <a:spLocks noGrp="1"/>
          </p:cNvSpPr>
          <p:nvPr>
            <p:ph type="body" sz="quarter" idx="13"/>
          </p:nvPr>
        </p:nvSpPr>
        <p:spPr>
          <a:xfrm>
            <a:off x="609600" y="316992"/>
            <a:ext cx="10972800" cy="158496"/>
          </a:xfrm>
        </p:spPr>
        <p:txBody>
          <a:bodyPr>
            <a:noAutofit/>
          </a:bodyPr>
          <a:lstStyle>
            <a:lvl1pPr>
              <a:lnSpc>
                <a:spcPts val="1333"/>
              </a:lnSpc>
              <a:defRPr sz="800" b="1" i="0" kern="600" cap="all" spc="107">
                <a:solidFill>
                  <a:schemeClr val="tx1"/>
                </a:solidFill>
              </a:defRPr>
            </a:lvl1pPr>
          </a:lstStyle>
          <a:p>
            <a:pPr lvl="0"/>
            <a:endParaRPr lang="en-US" dirty="0"/>
          </a:p>
        </p:txBody>
      </p:sp>
      <p:sp>
        <p:nvSpPr>
          <p:cNvPr id="15" name="Content Placeholder 2"/>
          <p:cNvSpPr>
            <a:spLocks noGrp="1"/>
          </p:cNvSpPr>
          <p:nvPr>
            <p:ph idx="14"/>
          </p:nvPr>
        </p:nvSpPr>
        <p:spPr>
          <a:xfrm>
            <a:off x="609600" y="1304543"/>
            <a:ext cx="4559808" cy="4789444"/>
          </a:xfrm>
        </p:spPr>
        <p:txBody>
          <a:bodyPr/>
          <a:lstStyle>
            <a:lvl5pPr>
              <a:defRPr baseline="0"/>
            </a:lvl5pPr>
            <a:lvl6pPr>
              <a:buClrTx/>
              <a:defRPr/>
            </a:lvl6pPr>
            <a:lvl7pPr marL="231642" indent="-231642">
              <a:buFont typeface="Wingdings" charset="2"/>
              <a:buChar char="§"/>
              <a:defRPr baseline="0"/>
            </a:lvl7pPr>
            <a:lvl9pPr marL="0" indent="0">
              <a:buFont typeface="Wingdings" charset="2"/>
              <a:buNone/>
              <a:defRPr baseline="0">
                <a:latin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p:txBody>
      </p:sp>
      <p:sp>
        <p:nvSpPr>
          <p:cNvPr id="6" name="Footer Placeholder 5"/>
          <p:cNvSpPr>
            <a:spLocks noGrp="1"/>
          </p:cNvSpPr>
          <p:nvPr>
            <p:ph type="ftr" sz="quarter" idx="11"/>
          </p:nvPr>
        </p:nvSpPr>
        <p:spPr>
          <a:xfrm>
            <a:off x="609600" y="6362414"/>
            <a:ext cx="3860800" cy="365125"/>
          </a:xfrm>
        </p:spPr>
        <p:txBody>
          <a:bodyPr/>
          <a:lstStyle>
            <a:lvl1pPr>
              <a:defRPr b="1" i="0">
                <a:solidFill>
                  <a:schemeClr val="bg1"/>
                </a:solidFill>
              </a:defRPr>
            </a:lvl1pPr>
          </a:lstStyle>
          <a:p>
            <a:endParaRPr lang="en-US" dirty="0">
              <a:solidFill>
                <a:prstClr val="white"/>
              </a:solidFill>
            </a:endParaRPr>
          </a:p>
        </p:txBody>
      </p:sp>
      <p:pic>
        <p:nvPicPr>
          <p:cNvPr id="9" name="Picture 8"/>
          <p:cNvPicPr>
            <a:picLocks noChangeAspect="1"/>
          </p:cNvPicPr>
          <p:nvPr userDrawn="1"/>
        </p:nvPicPr>
        <p:blipFill>
          <a:blip r:embed="rId2"/>
          <a:stretch>
            <a:fillRect/>
          </a:stretch>
        </p:blipFill>
        <p:spPr>
          <a:xfrm>
            <a:off x="8519873" y="6602020"/>
            <a:ext cx="3200400" cy="142240"/>
          </a:xfrm>
          <a:prstGeom prst="rect">
            <a:avLst/>
          </a:prstGeom>
        </p:spPr>
      </p:pic>
    </p:spTree>
    <p:extLst>
      <p:ext uri="{BB962C8B-B14F-4D97-AF65-F5344CB8AC3E}">
        <p14:creationId xmlns:p14="http://schemas.microsoft.com/office/powerpoint/2010/main" val="257783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487680"/>
            <a:ext cx="10972800" cy="463296"/>
          </a:xfrm>
        </p:spPr>
        <p:txBody>
          <a:bodyPr/>
          <a:lstStyle/>
          <a:p>
            <a:r>
              <a:rPr lang="en-US" dirty="0"/>
              <a:t>Click to edit Master title style</a:t>
            </a:r>
          </a:p>
        </p:txBody>
      </p:sp>
      <p:sp>
        <p:nvSpPr>
          <p:cNvPr id="3" name="Content Placeholder 2"/>
          <p:cNvSpPr>
            <a:spLocks noGrp="1"/>
          </p:cNvSpPr>
          <p:nvPr>
            <p:ph idx="1"/>
          </p:nvPr>
        </p:nvSpPr>
        <p:spPr>
          <a:xfrm>
            <a:off x="609600" y="1304544"/>
            <a:ext cx="7242048" cy="4791457"/>
          </a:xfrm>
        </p:spPr>
        <p:txBody>
          <a:bodyPr/>
          <a:lstStyle>
            <a:lvl3pPr>
              <a:spcAft>
                <a:spcPts val="768"/>
              </a:spcAft>
              <a:defRPr/>
            </a:lvl3pPr>
            <a:lvl5pPr>
              <a:defRPr baseline="0"/>
            </a:lvl5pPr>
            <a:lvl6pPr>
              <a:buClrTx/>
              <a:defRPr/>
            </a:lvl6pPr>
            <a:lvl7pPr marL="231642" indent="-231642">
              <a:lnSpc>
                <a:spcPts val="2400"/>
              </a:lnSpc>
              <a:spcBef>
                <a:spcPts val="0"/>
              </a:spcBef>
              <a:buFont typeface="Wingdings" charset="2"/>
              <a:buChar char="§"/>
              <a:defRPr sz="1867" baseline="0">
                <a:latin typeface="Arial"/>
              </a:defRPr>
            </a:lvl7pPr>
            <a:lvl9pPr marL="0" indent="0">
              <a:buFont typeface="Wingdings" charset="2"/>
              <a:buNone/>
              <a:defRPr baseline="0">
                <a:latin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a:p>
            <a:pPr lvl="8"/>
            <a:endParaRPr lang="en-US" dirty="0"/>
          </a:p>
        </p:txBody>
      </p:sp>
      <p:sp>
        <p:nvSpPr>
          <p:cNvPr id="6" name="Slide Number Placeholder 5"/>
          <p:cNvSpPr>
            <a:spLocks noGrp="1"/>
          </p:cNvSpPr>
          <p:nvPr>
            <p:ph type="sldNum" sz="quarter" idx="12"/>
          </p:nvPr>
        </p:nvSpPr>
        <p:spPr>
          <a:xfrm>
            <a:off x="8737600" y="6000887"/>
            <a:ext cx="2844800" cy="365125"/>
          </a:xfrm>
        </p:spPr>
        <p:txBody>
          <a:bodyPr/>
          <a:lstStyle/>
          <a:p>
            <a:fld id="{F42482C3-3680-A348-83F8-C0AE45DBAB1E}" type="slidenum">
              <a:rPr lang="en-US" smtClean="0"/>
              <a:pPr/>
              <a:t>‹#›</a:t>
            </a:fld>
            <a:endParaRPr lang="en-US" dirty="0"/>
          </a:p>
        </p:txBody>
      </p:sp>
      <p:sp>
        <p:nvSpPr>
          <p:cNvPr id="10" name="Text Placeholder 9"/>
          <p:cNvSpPr>
            <a:spLocks noGrp="1"/>
          </p:cNvSpPr>
          <p:nvPr>
            <p:ph type="body" sz="quarter" idx="13"/>
          </p:nvPr>
        </p:nvSpPr>
        <p:spPr>
          <a:xfrm>
            <a:off x="609600" y="316992"/>
            <a:ext cx="10972800" cy="158496"/>
          </a:xfrm>
        </p:spPr>
        <p:txBody>
          <a:bodyPr>
            <a:noAutofit/>
          </a:bodyPr>
          <a:lstStyle>
            <a:lvl1pPr>
              <a:lnSpc>
                <a:spcPts val="1333"/>
              </a:lnSpc>
              <a:defRPr sz="800" b="1" i="0" kern="600" cap="all" spc="107">
                <a:solidFill>
                  <a:schemeClr val="tx1"/>
                </a:solidFill>
              </a:defRPr>
            </a:lvl1pPr>
          </a:lstStyle>
          <a:p>
            <a:pPr lvl="0"/>
            <a:endParaRPr lang="en-US" dirty="0"/>
          </a:p>
        </p:txBody>
      </p:sp>
      <p:sp>
        <p:nvSpPr>
          <p:cNvPr id="8" name="Footer Placeholder 4"/>
          <p:cNvSpPr>
            <a:spLocks noGrp="1"/>
          </p:cNvSpPr>
          <p:nvPr>
            <p:ph type="ftr" sz="quarter" idx="3"/>
          </p:nvPr>
        </p:nvSpPr>
        <p:spPr>
          <a:xfrm>
            <a:off x="609600" y="6362414"/>
            <a:ext cx="3860800" cy="365125"/>
          </a:xfrm>
          <a:prstGeom prst="rect">
            <a:avLst/>
          </a:prstGeom>
        </p:spPr>
        <p:txBody>
          <a:bodyPr vert="horz" lIns="0" tIns="0" rIns="0" bIns="0" rtlCol="0" anchor="b" anchorCtr="0"/>
          <a:lstStyle>
            <a:lvl1pPr algn="l">
              <a:defRPr sz="800" b="1" i="0" kern="600" spc="107" baseline="0">
                <a:solidFill>
                  <a:schemeClr val="bg1"/>
                </a:solidFill>
                <a:latin typeface="Arial"/>
              </a:defRPr>
            </a:lvl1pPr>
          </a:lstStyle>
          <a:p>
            <a:endParaRPr lang="en-US" dirty="0">
              <a:solidFill>
                <a:srgbClr val="FFFFFF"/>
              </a:solidFill>
            </a:endParaRPr>
          </a:p>
        </p:txBody>
      </p:sp>
      <p:pic>
        <p:nvPicPr>
          <p:cNvPr id="13" name="Picture 12"/>
          <p:cNvPicPr>
            <a:picLocks noChangeAspect="1"/>
          </p:cNvPicPr>
          <p:nvPr userDrawn="1"/>
        </p:nvPicPr>
        <p:blipFill>
          <a:blip r:embed="rId2"/>
          <a:stretch>
            <a:fillRect/>
          </a:stretch>
        </p:blipFill>
        <p:spPr>
          <a:xfrm>
            <a:off x="8519873" y="6602020"/>
            <a:ext cx="3200400" cy="142240"/>
          </a:xfrm>
          <a:prstGeom prst="rect">
            <a:avLst/>
          </a:prstGeom>
        </p:spPr>
      </p:pic>
    </p:spTree>
    <p:extLst>
      <p:ext uri="{BB962C8B-B14F-4D97-AF65-F5344CB8AC3E}">
        <p14:creationId xmlns:p14="http://schemas.microsoft.com/office/powerpoint/2010/main" val="155820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Large Photo and Text Slide">
  <p:cSld name="Large Photo and Text Slide">
    <p:spTree>
      <p:nvGrpSpPr>
        <p:cNvPr id="1" name="Shape 50"/>
        <p:cNvGrpSpPr/>
        <p:nvPr/>
      </p:nvGrpSpPr>
      <p:grpSpPr>
        <a:xfrm>
          <a:off x="0" y="0"/>
          <a:ext cx="0" cy="0"/>
          <a:chOff x="0" y="0"/>
          <a:chExt cx="0" cy="0"/>
        </a:xfrm>
      </p:grpSpPr>
      <p:sp>
        <p:nvSpPr>
          <p:cNvPr id="51" name="Google Shape;51;p7"/>
          <p:cNvSpPr>
            <a:spLocks noGrp="1"/>
          </p:cNvSpPr>
          <p:nvPr>
            <p:ph type="pic" idx="2"/>
          </p:nvPr>
        </p:nvSpPr>
        <p:spPr>
          <a:xfrm>
            <a:off x="609600" y="1386036"/>
            <a:ext cx="7010400" cy="4706112"/>
          </a:xfrm>
          <a:prstGeom prst="rect">
            <a:avLst/>
          </a:prstGeom>
          <a:noFill/>
          <a:ln>
            <a:noFill/>
          </a:ln>
        </p:spPr>
        <p:txBody>
          <a:bodyPr spcFirstLastPara="1" wrap="square" lIns="0" tIns="0" rIns="0" bIns="0" anchor="ctr" anchorCtr="0">
            <a:noAutofit/>
          </a:bodyPr>
          <a:lstStyle>
            <a:lvl1pPr marR="0" lvl="0" algn="ctr" rtl="0">
              <a:lnSpc>
                <a:spcPct val="124929"/>
              </a:lnSpc>
              <a:spcBef>
                <a:spcPts val="0"/>
              </a:spcBef>
              <a:spcAft>
                <a:spcPts val="0"/>
              </a:spcAft>
              <a:buClr>
                <a:srgbClr val="BFBFBF"/>
              </a:buClr>
              <a:buSzPts val="1067"/>
              <a:buFont typeface="Arial"/>
              <a:buNone/>
              <a:defRPr sz="1067" b="0" i="0" u="none" strike="noStrike" cap="none">
                <a:solidFill>
                  <a:srgbClr val="BFBFBF"/>
                </a:solidFill>
                <a:latin typeface="Arial"/>
                <a:ea typeface="Arial"/>
                <a:cs typeface="Arial"/>
                <a:sym typeface="Arial"/>
              </a:defRPr>
            </a:lvl1pPr>
            <a:lvl2pPr marR="0" lvl="1" algn="l" rtl="0">
              <a:lnSpc>
                <a:spcPct val="64291"/>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2pPr>
            <a:lvl3pPr marR="0" lvl="2" algn="l" rtl="0">
              <a:lnSpc>
                <a:spcPct val="75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3pPr>
            <a:lvl4pPr marR="0" lvl="3" algn="l" rtl="0">
              <a:lnSpc>
                <a:spcPct val="89988"/>
              </a:lnSpc>
              <a:spcBef>
                <a:spcPts val="768"/>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89988"/>
              </a:lnSpc>
              <a:spcBef>
                <a:spcPts val="768"/>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5pPr>
            <a:lvl6pPr marR="0" lvl="5"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6pPr>
            <a:lvl7pPr marR="0" lvl="6"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7pPr>
            <a:lvl8pPr marR="0" lvl="7"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8pPr>
            <a:lvl9pPr marR="0" lvl="8"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9pPr>
          </a:lstStyle>
          <a:p>
            <a:endParaRPr dirty="0"/>
          </a:p>
        </p:txBody>
      </p:sp>
      <p:sp>
        <p:nvSpPr>
          <p:cNvPr id="52" name="Google Shape;52;p7"/>
          <p:cNvSpPr txBox="1">
            <a:spLocks noGrp="1"/>
          </p:cNvSpPr>
          <p:nvPr>
            <p:ph type="sldNum" idx="12"/>
          </p:nvPr>
        </p:nvSpPr>
        <p:spPr>
          <a:xfrm>
            <a:off x="8737600" y="6000887"/>
            <a:ext cx="28448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fld id="{00000000-1234-1234-1234-123412341234}" type="slidenum">
              <a:rPr lang="en-US"/>
              <a:pPr/>
              <a:t>‹#›</a:t>
            </a:fld>
            <a:endParaRPr dirty="0"/>
          </a:p>
        </p:txBody>
      </p:sp>
      <p:sp>
        <p:nvSpPr>
          <p:cNvPr id="53" name="Google Shape;53;p7"/>
          <p:cNvSpPr txBox="1">
            <a:spLocks noGrp="1"/>
          </p:cNvSpPr>
          <p:nvPr>
            <p:ph type="title"/>
          </p:nvPr>
        </p:nvSpPr>
        <p:spPr>
          <a:xfrm>
            <a:off x="609600" y="487680"/>
            <a:ext cx="10972800" cy="463296"/>
          </a:xfrm>
          <a:prstGeom prst="rect">
            <a:avLst/>
          </a:prstGeom>
          <a:noFill/>
          <a:ln>
            <a:noFill/>
          </a:ln>
        </p:spPr>
        <p:txBody>
          <a:bodyPr spcFirstLastPara="1" wrap="square" lIns="0" tIns="0" rIns="0" bIns="0" anchor="t" anchorCtr="0">
            <a:noAutofit/>
          </a:bodyPr>
          <a:lstStyle>
            <a:lvl1pPr lvl="0" algn="l">
              <a:lnSpc>
                <a:spcPct val="2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609600" y="316992"/>
            <a:ext cx="10972800" cy="158496"/>
          </a:xfrm>
          <a:prstGeom prst="rect">
            <a:avLst/>
          </a:prstGeom>
          <a:noFill/>
          <a:ln>
            <a:noFill/>
          </a:ln>
        </p:spPr>
        <p:txBody>
          <a:bodyPr spcFirstLastPara="1" wrap="square" lIns="0" tIns="0" rIns="0" bIns="0" anchor="t" anchorCtr="0">
            <a:noAutofit/>
          </a:bodyPr>
          <a:lstStyle>
            <a:lvl1pPr marL="457200" lvl="0" indent="-228600" algn="l">
              <a:lnSpc>
                <a:spcPct val="166625"/>
              </a:lnSpc>
              <a:spcBef>
                <a:spcPts val="0"/>
              </a:spcBef>
              <a:spcAft>
                <a:spcPts val="0"/>
              </a:spcAft>
              <a:buClr>
                <a:schemeClr val="dk1"/>
              </a:buClr>
              <a:buSzPts val="800"/>
              <a:buFont typeface="Arial"/>
              <a:buNone/>
              <a:defRPr sz="800" b="1" i="0" cap="none">
                <a:solidFill>
                  <a:schemeClr val="dk1"/>
                </a:solidFill>
              </a:defRPr>
            </a:lvl1pPr>
            <a:lvl2pPr marL="914400" lvl="1" indent="-228600" algn="l">
              <a:lnSpc>
                <a:spcPct val="133333"/>
              </a:lnSpc>
              <a:spcBef>
                <a:spcPts val="0"/>
              </a:spcBef>
              <a:spcAft>
                <a:spcPts val="0"/>
              </a:spcAft>
              <a:buClr>
                <a:schemeClr val="dk1"/>
              </a:buClr>
              <a:buSzPts val="1800"/>
              <a:buNone/>
              <a:defRPr/>
            </a:lvl2pPr>
            <a:lvl3pPr marL="1371600" lvl="2" indent="-342900" algn="l">
              <a:lnSpc>
                <a:spcPct val="133333"/>
              </a:lnSpc>
              <a:spcBef>
                <a:spcPts val="0"/>
              </a:spcBef>
              <a:spcAft>
                <a:spcPts val="0"/>
              </a:spcAft>
              <a:buClr>
                <a:schemeClr val="dk1"/>
              </a:buClr>
              <a:buSzPts val="1800"/>
              <a:buAutoNum type="arabicPeriod"/>
              <a:defRPr/>
            </a:lvl3pPr>
            <a:lvl4pPr marL="1828800" lvl="3" indent="-228600" algn="l">
              <a:lnSpc>
                <a:spcPct val="133333"/>
              </a:lnSpc>
              <a:spcBef>
                <a:spcPts val="768"/>
              </a:spcBef>
              <a:spcAft>
                <a:spcPts val="0"/>
              </a:spcAft>
              <a:buClr>
                <a:schemeClr val="dk1"/>
              </a:buClr>
              <a:buSzPts val="1800"/>
              <a:buNone/>
              <a:defRPr/>
            </a:lvl4pPr>
            <a:lvl5pPr marL="2286000" lvl="4" indent="-342900" algn="l">
              <a:lnSpc>
                <a:spcPct val="133333"/>
              </a:lnSpc>
              <a:spcBef>
                <a:spcPts val="768"/>
              </a:spcBef>
              <a:spcAft>
                <a:spcPts val="0"/>
              </a:spcAft>
              <a:buClr>
                <a:schemeClr val="dk1"/>
              </a:buClr>
              <a:buSzPts val="1800"/>
              <a:buChar char="▪"/>
              <a:defRPr/>
            </a:lvl5pPr>
            <a:lvl6pPr marL="2743200" lvl="5" indent="-342900" algn="l">
              <a:lnSpc>
                <a:spcPct val="133333"/>
              </a:lnSpc>
              <a:spcBef>
                <a:spcPts val="0"/>
              </a:spcBef>
              <a:spcAft>
                <a:spcPts val="0"/>
              </a:spcAft>
              <a:buClr>
                <a:schemeClr val="dk1"/>
              </a:buClr>
              <a:buSzPts val="1800"/>
              <a:buChar char="▪"/>
              <a:defRPr/>
            </a:lvl6pPr>
            <a:lvl7pPr marL="3200400" lvl="6" indent="-342900" algn="l">
              <a:lnSpc>
                <a:spcPct val="133333"/>
              </a:lnSpc>
              <a:spcBef>
                <a:spcPts val="0"/>
              </a:spcBef>
              <a:spcAft>
                <a:spcPts val="0"/>
              </a:spcAft>
              <a:buClr>
                <a:schemeClr val="dk1"/>
              </a:buClr>
              <a:buSzPts val="1800"/>
              <a:buChar char="▪"/>
              <a:defRPr/>
            </a:lvl7pPr>
            <a:lvl8pPr marL="3657600" lvl="7" indent="-342900" algn="l">
              <a:lnSpc>
                <a:spcPct val="133333"/>
              </a:lnSpc>
              <a:spcBef>
                <a:spcPts val="0"/>
              </a:spcBef>
              <a:spcAft>
                <a:spcPts val="0"/>
              </a:spcAft>
              <a:buClr>
                <a:schemeClr val="dk1"/>
              </a:buClr>
              <a:buSzPts val="1800"/>
              <a:buChar char="▪"/>
              <a:defRPr/>
            </a:lvl8pPr>
            <a:lvl9pPr marL="4114800" lvl="8" indent="-342900" algn="l">
              <a:lnSpc>
                <a:spcPct val="133333"/>
              </a:lnSpc>
              <a:spcBef>
                <a:spcPts val="0"/>
              </a:spcBef>
              <a:spcAft>
                <a:spcPts val="0"/>
              </a:spcAft>
              <a:buClr>
                <a:schemeClr val="dk1"/>
              </a:buClr>
              <a:buSzPts val="1800"/>
              <a:buChar char="▪"/>
              <a:defRPr/>
            </a:lvl9pPr>
          </a:lstStyle>
          <a:p>
            <a:endParaRPr/>
          </a:p>
        </p:txBody>
      </p:sp>
      <p:sp>
        <p:nvSpPr>
          <p:cNvPr id="55" name="Google Shape;55;p7"/>
          <p:cNvSpPr txBox="1">
            <a:spLocks noGrp="1"/>
          </p:cNvSpPr>
          <p:nvPr>
            <p:ph type="body" idx="3"/>
          </p:nvPr>
        </p:nvSpPr>
        <p:spPr>
          <a:xfrm>
            <a:off x="8058912" y="1304544"/>
            <a:ext cx="3523488" cy="4791456"/>
          </a:xfrm>
          <a:prstGeom prst="rect">
            <a:avLst/>
          </a:prstGeom>
          <a:noFill/>
          <a:ln>
            <a:noFill/>
          </a:ln>
        </p:spPr>
        <p:txBody>
          <a:bodyPr spcFirstLastPara="1" wrap="square" lIns="0" tIns="0" rIns="0" bIns="0" anchor="t" anchorCtr="0">
            <a:noAutofit/>
          </a:bodyPr>
          <a:lstStyle>
            <a:lvl1pPr marL="457200" lvl="0" indent="-228600" algn="l">
              <a:lnSpc>
                <a:spcPct val="133333"/>
              </a:lnSpc>
              <a:spcBef>
                <a:spcPts val="0"/>
              </a:spcBef>
              <a:spcAft>
                <a:spcPts val="0"/>
              </a:spcAft>
              <a:buClr>
                <a:schemeClr val="dk1"/>
              </a:buClr>
              <a:buSzPts val="1800"/>
              <a:buNone/>
              <a:defRPr/>
            </a:lvl1pPr>
            <a:lvl2pPr marL="914400" lvl="1" indent="-228600" algn="l">
              <a:lnSpc>
                <a:spcPct val="133333"/>
              </a:lnSpc>
              <a:spcBef>
                <a:spcPts val="0"/>
              </a:spcBef>
              <a:spcAft>
                <a:spcPts val="0"/>
              </a:spcAft>
              <a:buClr>
                <a:schemeClr val="dk1"/>
              </a:buClr>
              <a:buSzPts val="1800"/>
              <a:buNone/>
              <a:defRPr/>
            </a:lvl2pPr>
            <a:lvl3pPr marL="1371600" lvl="2" indent="-347154" algn="l">
              <a:lnSpc>
                <a:spcPct val="128548"/>
              </a:lnSpc>
              <a:spcBef>
                <a:spcPts val="0"/>
              </a:spcBef>
              <a:spcAft>
                <a:spcPts val="0"/>
              </a:spcAft>
              <a:buClr>
                <a:schemeClr val="dk1"/>
              </a:buClr>
              <a:buSzPts val="1867"/>
              <a:buAutoNum type="arabicPeriod"/>
              <a:defRPr/>
            </a:lvl3pPr>
            <a:lvl4pPr marL="1828800" lvl="3" indent="-228600" algn="l">
              <a:lnSpc>
                <a:spcPct val="133333"/>
              </a:lnSpc>
              <a:spcBef>
                <a:spcPts val="768"/>
              </a:spcBef>
              <a:spcAft>
                <a:spcPts val="0"/>
              </a:spcAft>
              <a:buClr>
                <a:schemeClr val="dk1"/>
              </a:buClr>
              <a:buSzPts val="1800"/>
              <a:buNone/>
              <a:defRPr/>
            </a:lvl4pPr>
            <a:lvl5pPr marL="2286000" lvl="4" indent="-347154" algn="l">
              <a:lnSpc>
                <a:spcPct val="128548"/>
              </a:lnSpc>
              <a:spcBef>
                <a:spcPts val="768"/>
              </a:spcBef>
              <a:spcAft>
                <a:spcPts val="0"/>
              </a:spcAft>
              <a:buClr>
                <a:schemeClr val="dk1"/>
              </a:buClr>
              <a:buSzPts val="1867"/>
              <a:buChar char="▪"/>
              <a:defRPr/>
            </a:lvl5pPr>
            <a:lvl6pPr marL="2743200" lvl="5" indent="-347154" algn="l">
              <a:lnSpc>
                <a:spcPct val="128548"/>
              </a:lnSpc>
              <a:spcBef>
                <a:spcPts val="0"/>
              </a:spcBef>
              <a:spcAft>
                <a:spcPts val="0"/>
              </a:spcAft>
              <a:buClr>
                <a:schemeClr val="dk1"/>
              </a:buClr>
              <a:buSzPts val="1867"/>
              <a:buFont typeface="Noto Sans Symbols"/>
              <a:buChar char="▪"/>
              <a:defRPr/>
            </a:lvl6pPr>
            <a:lvl7pPr marL="3200400" lvl="6" indent="-342900" algn="l">
              <a:lnSpc>
                <a:spcPct val="133333"/>
              </a:lnSpc>
              <a:spcBef>
                <a:spcPts val="0"/>
              </a:spcBef>
              <a:spcAft>
                <a:spcPts val="0"/>
              </a:spcAft>
              <a:buClr>
                <a:schemeClr val="dk1"/>
              </a:buClr>
              <a:buSzPts val="1800"/>
              <a:buChar char="▪"/>
              <a:defRPr/>
            </a:lvl7pPr>
            <a:lvl8pPr marL="3657600" lvl="7" indent="-342900" algn="l">
              <a:lnSpc>
                <a:spcPct val="133333"/>
              </a:lnSpc>
              <a:spcBef>
                <a:spcPts val="0"/>
              </a:spcBef>
              <a:spcAft>
                <a:spcPts val="0"/>
              </a:spcAft>
              <a:buClr>
                <a:schemeClr val="dk1"/>
              </a:buClr>
              <a:buSzPts val="1800"/>
              <a:buChar char="▪"/>
              <a:defRPr/>
            </a:lvl8pPr>
            <a:lvl9pPr marL="4114800" lvl="8" indent="-347154" algn="l">
              <a:lnSpc>
                <a:spcPct val="128548"/>
              </a:lnSpc>
              <a:spcBef>
                <a:spcPts val="0"/>
              </a:spcBef>
              <a:spcAft>
                <a:spcPts val="0"/>
              </a:spcAft>
              <a:buClr>
                <a:schemeClr val="dk1"/>
              </a:buClr>
              <a:buSzPts val="1867"/>
              <a:buFont typeface="Noto Sans Symbols"/>
              <a:buChar char="▪"/>
              <a:defRPr/>
            </a:lvl9pPr>
          </a:lstStyle>
          <a:p>
            <a:endParaRPr/>
          </a:p>
        </p:txBody>
      </p:sp>
      <p:sp>
        <p:nvSpPr>
          <p:cNvPr id="56" name="Google Shape;56;p7"/>
          <p:cNvSpPr txBox="1">
            <a:spLocks noGrp="1"/>
          </p:cNvSpPr>
          <p:nvPr>
            <p:ph type="ftr" idx="11"/>
          </p:nvPr>
        </p:nvSpPr>
        <p:spPr>
          <a:xfrm>
            <a:off x="609600" y="6362414"/>
            <a:ext cx="3860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solidFill>
                <a:srgbClr val="FFFFFF"/>
              </a:solidFill>
            </a:endParaRPr>
          </a:p>
        </p:txBody>
      </p:sp>
      <p:pic>
        <p:nvPicPr>
          <p:cNvPr id="57" name="Google Shape;57;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519873" y="6602020"/>
            <a:ext cx="3200400" cy="142240"/>
          </a:xfrm>
          <a:prstGeom prst="rect">
            <a:avLst/>
          </a:prstGeom>
          <a:noFill/>
          <a:ln>
            <a:noFill/>
          </a:ln>
        </p:spPr>
      </p:pic>
    </p:spTree>
    <p:extLst>
      <p:ext uri="{BB962C8B-B14F-4D97-AF65-F5344CB8AC3E}">
        <p14:creationId xmlns:p14="http://schemas.microsoft.com/office/powerpoint/2010/main" val="112372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Large Photo Only Slide">
  <p:cSld name="Large Photo Only Slide">
    <p:spTree>
      <p:nvGrpSpPr>
        <p:cNvPr id="1" name="Shape 58"/>
        <p:cNvGrpSpPr/>
        <p:nvPr/>
      </p:nvGrpSpPr>
      <p:grpSpPr>
        <a:xfrm>
          <a:off x="0" y="0"/>
          <a:ext cx="0" cy="0"/>
          <a:chOff x="0" y="0"/>
          <a:chExt cx="0" cy="0"/>
        </a:xfrm>
      </p:grpSpPr>
      <p:sp>
        <p:nvSpPr>
          <p:cNvPr id="59" name="Google Shape;59;p8"/>
          <p:cNvSpPr>
            <a:spLocks noGrp="1"/>
          </p:cNvSpPr>
          <p:nvPr>
            <p:ph type="pic" idx="2"/>
          </p:nvPr>
        </p:nvSpPr>
        <p:spPr>
          <a:xfrm>
            <a:off x="609600" y="1386036"/>
            <a:ext cx="10972800" cy="4706112"/>
          </a:xfrm>
          <a:prstGeom prst="rect">
            <a:avLst/>
          </a:prstGeom>
          <a:noFill/>
          <a:ln>
            <a:noFill/>
          </a:ln>
        </p:spPr>
        <p:txBody>
          <a:bodyPr spcFirstLastPara="1" wrap="square" lIns="0" tIns="0" rIns="0" bIns="0" anchor="ctr" anchorCtr="0">
            <a:noAutofit/>
          </a:bodyPr>
          <a:lstStyle>
            <a:lvl1pPr marR="0" lvl="0" algn="ctr" rtl="0">
              <a:lnSpc>
                <a:spcPct val="124929"/>
              </a:lnSpc>
              <a:spcBef>
                <a:spcPts val="0"/>
              </a:spcBef>
              <a:spcAft>
                <a:spcPts val="0"/>
              </a:spcAft>
              <a:buClr>
                <a:srgbClr val="BFBFBF"/>
              </a:buClr>
              <a:buSzPts val="1067"/>
              <a:buFont typeface="Arial"/>
              <a:buNone/>
              <a:defRPr sz="1067" b="0" i="0" u="none" strike="noStrike" cap="none">
                <a:solidFill>
                  <a:srgbClr val="BFBFBF"/>
                </a:solidFill>
                <a:latin typeface="Arial"/>
                <a:ea typeface="Arial"/>
                <a:cs typeface="Arial"/>
                <a:sym typeface="Arial"/>
              </a:defRPr>
            </a:lvl1pPr>
            <a:lvl2pPr marR="0" lvl="1" algn="l" rtl="0">
              <a:lnSpc>
                <a:spcPct val="64291"/>
              </a:lnSpc>
              <a:spcBef>
                <a:spcPts val="0"/>
              </a:spcBef>
              <a:spcAft>
                <a:spcPts val="0"/>
              </a:spcAft>
              <a:buClr>
                <a:schemeClr val="dk1"/>
              </a:buClr>
              <a:buSzPts val="3733"/>
              <a:buFont typeface="Arial"/>
              <a:buNone/>
              <a:defRPr sz="3733" b="1" i="0" u="none" strike="noStrike" cap="none">
                <a:solidFill>
                  <a:schemeClr val="dk1"/>
                </a:solidFill>
                <a:latin typeface="Arial"/>
                <a:ea typeface="Arial"/>
                <a:cs typeface="Arial"/>
                <a:sym typeface="Arial"/>
              </a:defRPr>
            </a:lvl2pPr>
            <a:lvl3pPr marR="0" lvl="2" algn="l" rtl="0">
              <a:lnSpc>
                <a:spcPct val="75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3pPr>
            <a:lvl4pPr marR="0" lvl="3" algn="l" rtl="0">
              <a:lnSpc>
                <a:spcPct val="89988"/>
              </a:lnSpc>
              <a:spcBef>
                <a:spcPts val="768"/>
              </a:spcBef>
              <a:spcAft>
                <a:spcPts val="0"/>
              </a:spcAft>
              <a:buClr>
                <a:schemeClr val="dk1"/>
              </a:buClr>
              <a:buSzPts val="2667"/>
              <a:buFont typeface="Arial"/>
              <a:buNone/>
              <a:defRPr sz="2667" b="0" i="0" u="none" strike="noStrike" cap="none">
                <a:solidFill>
                  <a:schemeClr val="dk1"/>
                </a:solidFill>
                <a:latin typeface="Arial"/>
                <a:ea typeface="Arial"/>
                <a:cs typeface="Arial"/>
                <a:sym typeface="Arial"/>
              </a:defRPr>
            </a:lvl4pPr>
            <a:lvl5pPr marR="0" lvl="4" algn="l" rtl="0">
              <a:lnSpc>
                <a:spcPct val="89988"/>
              </a:lnSpc>
              <a:spcBef>
                <a:spcPts val="768"/>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5pPr>
            <a:lvl6pPr marR="0" lvl="5"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6pPr>
            <a:lvl7pPr marR="0" lvl="6"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7pPr>
            <a:lvl8pPr marR="0" lvl="7"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8pPr>
            <a:lvl9pPr marR="0" lvl="8" algn="l" rtl="0">
              <a:lnSpc>
                <a:spcPct val="89988"/>
              </a:lnSpc>
              <a:spcBef>
                <a:spcPts val="0"/>
              </a:spcBef>
              <a:spcAft>
                <a:spcPts val="0"/>
              </a:spcAft>
              <a:buClr>
                <a:schemeClr val="dk1"/>
              </a:buClr>
              <a:buSzPts val="2667"/>
              <a:buFont typeface="Noto Sans Symbols"/>
              <a:buNone/>
              <a:defRPr sz="2667" b="0" i="0" u="none" strike="noStrike" cap="none">
                <a:solidFill>
                  <a:schemeClr val="dk1"/>
                </a:solidFill>
                <a:latin typeface="Arial"/>
                <a:ea typeface="Arial"/>
                <a:cs typeface="Arial"/>
                <a:sym typeface="Arial"/>
              </a:defRPr>
            </a:lvl9pPr>
          </a:lstStyle>
          <a:p>
            <a:endParaRPr dirty="0"/>
          </a:p>
        </p:txBody>
      </p:sp>
      <p:sp>
        <p:nvSpPr>
          <p:cNvPr id="60" name="Google Shape;60;p8"/>
          <p:cNvSpPr txBox="1">
            <a:spLocks noGrp="1"/>
          </p:cNvSpPr>
          <p:nvPr>
            <p:ph type="ftr" idx="11"/>
          </p:nvPr>
        </p:nvSpPr>
        <p:spPr>
          <a:xfrm>
            <a:off x="609600" y="6362414"/>
            <a:ext cx="3860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solidFill>
                <a:srgbClr val="FFFFFF"/>
              </a:solidFill>
            </a:endParaRPr>
          </a:p>
        </p:txBody>
      </p:sp>
      <p:sp>
        <p:nvSpPr>
          <p:cNvPr id="61" name="Google Shape;61;p8"/>
          <p:cNvSpPr txBox="1">
            <a:spLocks noGrp="1"/>
          </p:cNvSpPr>
          <p:nvPr>
            <p:ph type="sldNum" idx="12"/>
          </p:nvPr>
        </p:nvSpPr>
        <p:spPr>
          <a:xfrm>
            <a:off x="8737600" y="6000887"/>
            <a:ext cx="28448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fld id="{00000000-1234-1234-1234-123412341234}" type="slidenum">
              <a:rPr lang="en-US"/>
              <a:pPr/>
              <a:t>‹#›</a:t>
            </a:fld>
            <a:endParaRPr dirty="0"/>
          </a:p>
        </p:txBody>
      </p:sp>
      <p:sp>
        <p:nvSpPr>
          <p:cNvPr id="62" name="Google Shape;62;p8"/>
          <p:cNvSpPr txBox="1">
            <a:spLocks noGrp="1"/>
          </p:cNvSpPr>
          <p:nvPr>
            <p:ph type="title"/>
          </p:nvPr>
        </p:nvSpPr>
        <p:spPr>
          <a:xfrm>
            <a:off x="609600" y="487680"/>
            <a:ext cx="10972800" cy="463296"/>
          </a:xfrm>
          <a:prstGeom prst="rect">
            <a:avLst/>
          </a:prstGeom>
          <a:noFill/>
          <a:ln>
            <a:noFill/>
          </a:ln>
        </p:spPr>
        <p:txBody>
          <a:bodyPr spcFirstLastPara="1" wrap="square" lIns="0" tIns="0" rIns="0" bIns="0" anchor="t" anchorCtr="0">
            <a:noAutofit/>
          </a:bodyPr>
          <a:lstStyle>
            <a:lvl1pPr lvl="0" algn="l">
              <a:lnSpc>
                <a:spcPct val="2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609600" y="316992"/>
            <a:ext cx="10972800" cy="158496"/>
          </a:xfrm>
          <a:prstGeom prst="rect">
            <a:avLst/>
          </a:prstGeom>
          <a:noFill/>
          <a:ln>
            <a:noFill/>
          </a:ln>
        </p:spPr>
        <p:txBody>
          <a:bodyPr spcFirstLastPara="1" wrap="square" lIns="0" tIns="0" rIns="0" bIns="0" anchor="t" anchorCtr="0">
            <a:noAutofit/>
          </a:bodyPr>
          <a:lstStyle>
            <a:lvl1pPr marL="457200" lvl="0" indent="-228600" algn="l">
              <a:lnSpc>
                <a:spcPct val="166625"/>
              </a:lnSpc>
              <a:spcBef>
                <a:spcPts val="0"/>
              </a:spcBef>
              <a:spcAft>
                <a:spcPts val="0"/>
              </a:spcAft>
              <a:buClr>
                <a:schemeClr val="dk1"/>
              </a:buClr>
              <a:buSzPts val="800"/>
              <a:buFont typeface="Arial"/>
              <a:buNone/>
              <a:defRPr sz="800" b="1" i="0" cap="none">
                <a:solidFill>
                  <a:schemeClr val="dk1"/>
                </a:solidFill>
              </a:defRPr>
            </a:lvl1pPr>
            <a:lvl2pPr marL="914400" lvl="1" indent="-228600" algn="l">
              <a:lnSpc>
                <a:spcPct val="133333"/>
              </a:lnSpc>
              <a:spcBef>
                <a:spcPts val="0"/>
              </a:spcBef>
              <a:spcAft>
                <a:spcPts val="0"/>
              </a:spcAft>
              <a:buClr>
                <a:schemeClr val="dk1"/>
              </a:buClr>
              <a:buSzPts val="1800"/>
              <a:buNone/>
              <a:defRPr/>
            </a:lvl2pPr>
            <a:lvl3pPr marL="1371600" lvl="2" indent="-342900" algn="l">
              <a:lnSpc>
                <a:spcPct val="133333"/>
              </a:lnSpc>
              <a:spcBef>
                <a:spcPts val="0"/>
              </a:spcBef>
              <a:spcAft>
                <a:spcPts val="0"/>
              </a:spcAft>
              <a:buClr>
                <a:schemeClr val="dk1"/>
              </a:buClr>
              <a:buSzPts val="1800"/>
              <a:buAutoNum type="arabicPeriod"/>
              <a:defRPr/>
            </a:lvl3pPr>
            <a:lvl4pPr marL="1828800" lvl="3" indent="-228600" algn="l">
              <a:lnSpc>
                <a:spcPct val="133333"/>
              </a:lnSpc>
              <a:spcBef>
                <a:spcPts val="768"/>
              </a:spcBef>
              <a:spcAft>
                <a:spcPts val="0"/>
              </a:spcAft>
              <a:buClr>
                <a:schemeClr val="dk1"/>
              </a:buClr>
              <a:buSzPts val="1800"/>
              <a:buNone/>
              <a:defRPr/>
            </a:lvl4pPr>
            <a:lvl5pPr marL="2286000" lvl="4" indent="-342900" algn="l">
              <a:lnSpc>
                <a:spcPct val="133333"/>
              </a:lnSpc>
              <a:spcBef>
                <a:spcPts val="768"/>
              </a:spcBef>
              <a:spcAft>
                <a:spcPts val="0"/>
              </a:spcAft>
              <a:buClr>
                <a:schemeClr val="dk1"/>
              </a:buClr>
              <a:buSzPts val="1800"/>
              <a:buChar char="▪"/>
              <a:defRPr/>
            </a:lvl5pPr>
            <a:lvl6pPr marL="2743200" lvl="5" indent="-342900" algn="l">
              <a:lnSpc>
                <a:spcPct val="133333"/>
              </a:lnSpc>
              <a:spcBef>
                <a:spcPts val="0"/>
              </a:spcBef>
              <a:spcAft>
                <a:spcPts val="0"/>
              </a:spcAft>
              <a:buClr>
                <a:schemeClr val="dk1"/>
              </a:buClr>
              <a:buSzPts val="1800"/>
              <a:buChar char="▪"/>
              <a:defRPr/>
            </a:lvl6pPr>
            <a:lvl7pPr marL="3200400" lvl="6" indent="-342900" algn="l">
              <a:lnSpc>
                <a:spcPct val="133333"/>
              </a:lnSpc>
              <a:spcBef>
                <a:spcPts val="0"/>
              </a:spcBef>
              <a:spcAft>
                <a:spcPts val="0"/>
              </a:spcAft>
              <a:buClr>
                <a:schemeClr val="dk1"/>
              </a:buClr>
              <a:buSzPts val="1800"/>
              <a:buChar char="▪"/>
              <a:defRPr/>
            </a:lvl7pPr>
            <a:lvl8pPr marL="3657600" lvl="7" indent="-342900" algn="l">
              <a:lnSpc>
                <a:spcPct val="133333"/>
              </a:lnSpc>
              <a:spcBef>
                <a:spcPts val="0"/>
              </a:spcBef>
              <a:spcAft>
                <a:spcPts val="0"/>
              </a:spcAft>
              <a:buClr>
                <a:schemeClr val="dk1"/>
              </a:buClr>
              <a:buSzPts val="1800"/>
              <a:buChar char="▪"/>
              <a:defRPr/>
            </a:lvl8pPr>
            <a:lvl9pPr marL="4114800" lvl="8" indent="-342900" algn="l">
              <a:lnSpc>
                <a:spcPct val="133333"/>
              </a:lnSpc>
              <a:spcBef>
                <a:spcPts val="0"/>
              </a:spcBef>
              <a:spcAft>
                <a:spcPts val="0"/>
              </a:spcAft>
              <a:buClr>
                <a:schemeClr val="dk1"/>
              </a:buClr>
              <a:buSzPts val="1800"/>
              <a:buChar char="▪"/>
              <a:defRPr/>
            </a:lvl9pPr>
          </a:lstStyle>
          <a:p>
            <a:endParaRPr/>
          </a:p>
        </p:txBody>
      </p:sp>
      <p:pic>
        <p:nvPicPr>
          <p:cNvPr id="64" name="Google Shape;64;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519873" y="6602020"/>
            <a:ext cx="3200400" cy="142240"/>
          </a:xfrm>
          <a:prstGeom prst="rect">
            <a:avLst/>
          </a:prstGeom>
          <a:noFill/>
          <a:ln>
            <a:noFill/>
          </a:ln>
        </p:spPr>
      </p:pic>
    </p:spTree>
    <p:extLst>
      <p:ext uri="{BB962C8B-B14F-4D97-AF65-F5344CB8AC3E}">
        <p14:creationId xmlns:p14="http://schemas.microsoft.com/office/powerpoint/2010/main" val="424915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Funding Slide">
  <p:cSld name="Funding Slide">
    <p:spTree>
      <p:nvGrpSpPr>
        <p:cNvPr id="1" name="Shape 65"/>
        <p:cNvGrpSpPr/>
        <p:nvPr/>
      </p:nvGrpSpPr>
      <p:grpSpPr>
        <a:xfrm>
          <a:off x="0" y="0"/>
          <a:ext cx="0" cy="0"/>
          <a:chOff x="0" y="0"/>
          <a:chExt cx="0" cy="0"/>
        </a:xfrm>
      </p:grpSpPr>
      <p:pic>
        <p:nvPicPr>
          <p:cNvPr id="66" name="Google Shape;66;p9" descr="FundingPage_OptionA_V3.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68160"/>
          </a:xfrm>
          <a:prstGeom prst="rect">
            <a:avLst/>
          </a:prstGeom>
          <a:noFill/>
          <a:ln>
            <a:noFill/>
          </a:ln>
        </p:spPr>
      </p:pic>
      <p:pic>
        <p:nvPicPr>
          <p:cNvPr id="67" name="Google Shape;67;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 y="5562678"/>
            <a:ext cx="1630680" cy="541020"/>
          </a:xfrm>
          <a:prstGeom prst="rect">
            <a:avLst/>
          </a:prstGeom>
          <a:noFill/>
          <a:ln>
            <a:noFill/>
          </a:ln>
        </p:spPr>
      </p:pic>
      <p:sp>
        <p:nvSpPr>
          <p:cNvPr id="68" name="Google Shape;68;p9"/>
          <p:cNvSpPr/>
          <p:nvPr/>
        </p:nvSpPr>
        <p:spPr>
          <a:xfrm>
            <a:off x="609600" y="4680432"/>
            <a:ext cx="5644896" cy="615553"/>
          </a:xfrm>
          <a:prstGeom prst="rect">
            <a:avLst/>
          </a:prstGeom>
          <a:noFill/>
          <a:ln>
            <a:noFill/>
          </a:ln>
        </p:spPr>
        <p:txBody>
          <a:bodyPr spcFirstLastPara="1" wrap="square" lIns="0" tIns="0" rIns="0" bIns="0" anchor="t" anchorCtr="0">
            <a:noAutofit/>
          </a:bodyPr>
          <a:lstStyle/>
          <a:p>
            <a:pPr>
              <a:lnSpc>
                <a:spcPct val="128548"/>
              </a:lnSpc>
              <a:buClr>
                <a:srgbClr val="000000"/>
              </a:buClr>
              <a:buFont typeface="Arial"/>
              <a:buNone/>
            </a:pPr>
            <a:r>
              <a:rPr lang="en-US" sz="1867" kern="0" dirty="0">
                <a:solidFill>
                  <a:srgbClr val="000000"/>
                </a:solidFill>
                <a:ea typeface="Arial"/>
                <a:cs typeface="Arial"/>
                <a:sym typeface="Arial"/>
              </a:rPr>
              <a:t>Funding for the Ontario Institute for Cancer Research is provided by the Government of Ontario</a:t>
            </a:r>
            <a:endParaRPr sz="1400" kern="0" dirty="0">
              <a:solidFill>
                <a:srgbClr val="000000"/>
              </a:solidFill>
              <a:cs typeface="Arial"/>
              <a:sym typeface="Arial"/>
            </a:endParaRPr>
          </a:p>
        </p:txBody>
      </p:sp>
    </p:spTree>
    <p:extLst>
      <p:ext uri="{BB962C8B-B14F-4D97-AF65-F5344CB8AC3E}">
        <p14:creationId xmlns:p14="http://schemas.microsoft.com/office/powerpoint/2010/main" val="84116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Text Only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487680"/>
            <a:ext cx="10972800" cy="463296"/>
          </a:xfrm>
        </p:spPr>
        <p:txBody>
          <a:bodyPr/>
          <a:lstStyle/>
          <a:p>
            <a:r>
              <a:rPr lang="en-US" dirty="0"/>
              <a:t>Click to edit Master title style</a:t>
            </a:r>
          </a:p>
        </p:txBody>
      </p:sp>
      <p:sp>
        <p:nvSpPr>
          <p:cNvPr id="3" name="Content Placeholder 2"/>
          <p:cNvSpPr>
            <a:spLocks noGrp="1"/>
          </p:cNvSpPr>
          <p:nvPr>
            <p:ph idx="1"/>
          </p:nvPr>
        </p:nvSpPr>
        <p:spPr>
          <a:xfrm>
            <a:off x="609600" y="1304544"/>
            <a:ext cx="7242048" cy="4791457"/>
          </a:xfrm>
        </p:spPr>
        <p:txBody>
          <a:bodyPr/>
          <a:lstStyle>
            <a:lvl3pPr>
              <a:spcAft>
                <a:spcPts val="768"/>
              </a:spcAft>
              <a:defRPr/>
            </a:lvl3pPr>
            <a:lvl5pPr>
              <a:defRPr baseline="0"/>
            </a:lvl5pPr>
            <a:lvl6pPr marL="463284" indent="-231642">
              <a:buClrTx/>
              <a:buFont typeface="Wingdings" charset="2"/>
              <a:buChar char="§"/>
              <a:defRPr/>
            </a:lvl6pPr>
            <a:lvl7pPr marL="694927" marR="0" indent="-231642" algn="l" defTabSz="609585" rtl="0" eaLnBrk="1" fontAlgn="auto" latinLnBrk="0" hangingPunct="1">
              <a:lnSpc>
                <a:spcPts val="2400"/>
              </a:lnSpc>
              <a:spcBef>
                <a:spcPts val="0"/>
              </a:spcBef>
              <a:spcAft>
                <a:spcPts val="0"/>
              </a:spcAft>
              <a:buClrTx/>
              <a:buSzPct val="100000"/>
              <a:buFont typeface="Wingdings" charset="2"/>
              <a:buChar char="§"/>
              <a:tabLst/>
              <a:defRPr sz="1867" baseline="0">
                <a:latin typeface="Arial"/>
              </a:defRPr>
            </a:lvl7pPr>
            <a:lvl8pPr marL="926569" marR="0" indent="-231642" algn="l" defTabSz="609585" rtl="0" eaLnBrk="1" fontAlgn="auto" latinLnBrk="0" hangingPunct="1">
              <a:lnSpc>
                <a:spcPts val="2400"/>
              </a:lnSpc>
              <a:spcBef>
                <a:spcPts val="0"/>
              </a:spcBef>
              <a:spcAft>
                <a:spcPts val="0"/>
              </a:spcAft>
              <a:buClrTx/>
              <a:buSzTx/>
              <a:buFont typeface="Wingdings" charset="2"/>
              <a:buChar char="§"/>
              <a:tabLst/>
              <a:defRPr baseline="0"/>
            </a:lvl8pPr>
            <a:lvl9pPr marL="1158211" indent="-231642">
              <a:buFont typeface="Wingdings" charset="2"/>
              <a:buChar char="§"/>
              <a:defRPr baseline="0">
                <a:latin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p:cNvSpPr>
            <a:spLocks noGrp="1"/>
          </p:cNvSpPr>
          <p:nvPr>
            <p:ph type="sldNum" sz="quarter" idx="12"/>
          </p:nvPr>
        </p:nvSpPr>
        <p:spPr>
          <a:xfrm>
            <a:off x="8737600" y="6000887"/>
            <a:ext cx="2844800" cy="365125"/>
          </a:xfrm>
        </p:spPr>
        <p:txBody>
          <a:bodyPr/>
          <a:lstStyle/>
          <a:p>
            <a:fld id="{F42482C3-3680-A348-83F8-C0AE45DBAB1E}" type="slidenum">
              <a:rPr lang="en-US" smtClean="0"/>
              <a:pPr/>
              <a:t>‹#›</a:t>
            </a:fld>
            <a:endParaRPr lang="en-US" dirty="0"/>
          </a:p>
        </p:txBody>
      </p:sp>
      <p:sp>
        <p:nvSpPr>
          <p:cNvPr id="10" name="Text Placeholder 9"/>
          <p:cNvSpPr>
            <a:spLocks noGrp="1"/>
          </p:cNvSpPr>
          <p:nvPr>
            <p:ph type="body" sz="quarter" idx="13"/>
          </p:nvPr>
        </p:nvSpPr>
        <p:spPr>
          <a:xfrm>
            <a:off x="609600" y="316992"/>
            <a:ext cx="10972800" cy="158496"/>
          </a:xfrm>
        </p:spPr>
        <p:txBody>
          <a:bodyPr>
            <a:noAutofit/>
          </a:bodyPr>
          <a:lstStyle>
            <a:lvl1pPr>
              <a:lnSpc>
                <a:spcPts val="1333"/>
              </a:lnSpc>
              <a:defRPr sz="800" b="1" i="0" kern="600" cap="all" spc="107">
                <a:solidFill>
                  <a:schemeClr val="tx1"/>
                </a:solidFill>
              </a:defRPr>
            </a:lvl1pPr>
          </a:lstStyle>
          <a:p>
            <a:pPr lvl="0"/>
            <a:endParaRPr lang="en-US" dirty="0"/>
          </a:p>
        </p:txBody>
      </p:sp>
      <p:sp>
        <p:nvSpPr>
          <p:cNvPr id="8" name="Footer Placeholder 4"/>
          <p:cNvSpPr>
            <a:spLocks noGrp="1"/>
          </p:cNvSpPr>
          <p:nvPr>
            <p:ph type="ftr" sz="quarter" idx="3"/>
          </p:nvPr>
        </p:nvSpPr>
        <p:spPr>
          <a:xfrm>
            <a:off x="609600" y="6362414"/>
            <a:ext cx="3860800" cy="365125"/>
          </a:xfrm>
          <a:prstGeom prst="rect">
            <a:avLst/>
          </a:prstGeom>
        </p:spPr>
        <p:txBody>
          <a:bodyPr vert="horz" lIns="0" tIns="0" rIns="0" bIns="0" rtlCol="0" anchor="b" anchorCtr="0"/>
          <a:lstStyle>
            <a:lvl1pPr algn="l">
              <a:defRPr sz="800" b="1" i="0" kern="600" spc="107" baseline="0">
                <a:solidFill>
                  <a:schemeClr val="bg1"/>
                </a:solidFill>
                <a:latin typeface="Arial"/>
              </a:defRPr>
            </a:lvl1pPr>
          </a:lstStyle>
          <a:p>
            <a:endParaRPr lang="en-US" dirty="0">
              <a:solidFill>
                <a:prstClr val="white"/>
              </a:solidFill>
            </a:endParaRPr>
          </a:p>
        </p:txBody>
      </p:sp>
      <p:pic>
        <p:nvPicPr>
          <p:cNvPr id="13" name="Picture 12"/>
          <p:cNvPicPr>
            <a:picLocks noChangeAspect="1"/>
          </p:cNvPicPr>
          <p:nvPr userDrawn="1"/>
        </p:nvPicPr>
        <p:blipFill>
          <a:blip r:embed="rId2"/>
          <a:stretch>
            <a:fillRect/>
          </a:stretch>
        </p:blipFill>
        <p:spPr>
          <a:xfrm>
            <a:off x="8519873" y="6602020"/>
            <a:ext cx="3200400" cy="142240"/>
          </a:xfrm>
          <a:prstGeom prst="rect">
            <a:avLst/>
          </a:prstGeom>
        </p:spPr>
      </p:pic>
    </p:spTree>
    <p:extLst>
      <p:ext uri="{BB962C8B-B14F-4D97-AF65-F5344CB8AC3E}">
        <p14:creationId xmlns:p14="http://schemas.microsoft.com/office/powerpoint/2010/main" val="328105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Text Only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487680"/>
            <a:ext cx="10972800" cy="463296"/>
          </a:xfrm>
        </p:spPr>
        <p:txBody>
          <a:bodyPr/>
          <a:lstStyle/>
          <a:p>
            <a:r>
              <a:rPr lang="en-US" dirty="0"/>
              <a:t>Click to edit Master title style</a:t>
            </a:r>
          </a:p>
        </p:txBody>
      </p:sp>
      <p:sp>
        <p:nvSpPr>
          <p:cNvPr id="3" name="Content Placeholder 2"/>
          <p:cNvSpPr>
            <a:spLocks noGrp="1"/>
          </p:cNvSpPr>
          <p:nvPr>
            <p:ph idx="1"/>
          </p:nvPr>
        </p:nvSpPr>
        <p:spPr>
          <a:xfrm>
            <a:off x="609600" y="1304544"/>
            <a:ext cx="7242048" cy="4791457"/>
          </a:xfrm>
        </p:spPr>
        <p:txBody>
          <a:bodyPr/>
          <a:lstStyle>
            <a:lvl3pPr>
              <a:spcAft>
                <a:spcPts val="768"/>
              </a:spcAft>
              <a:defRPr/>
            </a:lvl3pPr>
            <a:lvl5pPr>
              <a:defRPr baseline="0"/>
            </a:lvl5pPr>
            <a:lvl6pPr>
              <a:buClrTx/>
              <a:defRPr/>
            </a:lvl6pPr>
            <a:lvl7pPr marL="231642" indent="-231642">
              <a:lnSpc>
                <a:spcPts val="2400"/>
              </a:lnSpc>
              <a:spcBef>
                <a:spcPts val="0"/>
              </a:spcBef>
              <a:buFont typeface="Wingdings" charset="2"/>
              <a:buChar char="§"/>
              <a:defRPr sz="1867" baseline="0">
                <a:latin typeface="Arial"/>
              </a:defRPr>
            </a:lvl7pPr>
            <a:lvl9pPr marL="0" indent="0">
              <a:buFont typeface="Wingdings" charset="2"/>
              <a:buNone/>
              <a:defRPr baseline="0">
                <a:latin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a:p>
            <a:pPr lvl="8"/>
            <a:endParaRPr lang="en-US" dirty="0"/>
          </a:p>
        </p:txBody>
      </p:sp>
      <p:sp>
        <p:nvSpPr>
          <p:cNvPr id="6" name="Slide Number Placeholder 5"/>
          <p:cNvSpPr>
            <a:spLocks noGrp="1"/>
          </p:cNvSpPr>
          <p:nvPr>
            <p:ph type="sldNum" sz="quarter" idx="12"/>
          </p:nvPr>
        </p:nvSpPr>
        <p:spPr>
          <a:xfrm>
            <a:off x="8737600" y="6000887"/>
            <a:ext cx="2844800" cy="365125"/>
          </a:xfrm>
        </p:spPr>
        <p:txBody>
          <a:bodyPr/>
          <a:lstStyle/>
          <a:p>
            <a:fld id="{F42482C3-3680-A348-83F8-C0AE45DBAB1E}" type="slidenum">
              <a:rPr lang="en-US" smtClean="0"/>
              <a:pPr/>
              <a:t>‹#›</a:t>
            </a:fld>
            <a:endParaRPr lang="en-US" dirty="0"/>
          </a:p>
        </p:txBody>
      </p:sp>
      <p:sp>
        <p:nvSpPr>
          <p:cNvPr id="10" name="Text Placeholder 9"/>
          <p:cNvSpPr>
            <a:spLocks noGrp="1"/>
          </p:cNvSpPr>
          <p:nvPr>
            <p:ph type="body" sz="quarter" idx="13"/>
          </p:nvPr>
        </p:nvSpPr>
        <p:spPr>
          <a:xfrm>
            <a:off x="609600" y="316992"/>
            <a:ext cx="10972800" cy="158496"/>
          </a:xfrm>
        </p:spPr>
        <p:txBody>
          <a:bodyPr>
            <a:noAutofit/>
          </a:bodyPr>
          <a:lstStyle>
            <a:lvl1pPr>
              <a:lnSpc>
                <a:spcPts val="1333"/>
              </a:lnSpc>
              <a:defRPr sz="800" b="1" i="0" kern="600" cap="all" spc="107">
                <a:solidFill>
                  <a:schemeClr val="tx1"/>
                </a:solidFill>
              </a:defRPr>
            </a:lvl1pPr>
          </a:lstStyle>
          <a:p>
            <a:pPr lvl="0"/>
            <a:endParaRPr lang="en-US" dirty="0"/>
          </a:p>
        </p:txBody>
      </p:sp>
      <p:sp>
        <p:nvSpPr>
          <p:cNvPr id="8" name="Footer Placeholder 4"/>
          <p:cNvSpPr>
            <a:spLocks noGrp="1"/>
          </p:cNvSpPr>
          <p:nvPr>
            <p:ph type="ftr" sz="quarter" idx="3"/>
          </p:nvPr>
        </p:nvSpPr>
        <p:spPr>
          <a:xfrm>
            <a:off x="609600" y="6362414"/>
            <a:ext cx="3860800" cy="365125"/>
          </a:xfrm>
          <a:prstGeom prst="rect">
            <a:avLst/>
          </a:prstGeom>
        </p:spPr>
        <p:txBody>
          <a:bodyPr vert="horz" lIns="0" tIns="0" rIns="0" bIns="0" rtlCol="0" anchor="b" anchorCtr="0"/>
          <a:lstStyle>
            <a:lvl1pPr algn="l">
              <a:defRPr sz="800" b="1" i="0" kern="600" spc="107" baseline="0">
                <a:solidFill>
                  <a:schemeClr val="bg1"/>
                </a:solidFill>
                <a:latin typeface="Arial"/>
              </a:defRPr>
            </a:lvl1pPr>
          </a:lstStyle>
          <a:p>
            <a:endParaRPr lang="en-US" dirty="0">
              <a:solidFill>
                <a:prstClr val="white"/>
              </a:solidFill>
            </a:endParaRPr>
          </a:p>
        </p:txBody>
      </p:sp>
      <p:pic>
        <p:nvPicPr>
          <p:cNvPr id="13" name="Picture 12"/>
          <p:cNvPicPr>
            <a:picLocks noChangeAspect="1"/>
          </p:cNvPicPr>
          <p:nvPr userDrawn="1"/>
        </p:nvPicPr>
        <p:blipFill>
          <a:blip r:embed="rId2"/>
          <a:stretch>
            <a:fillRect/>
          </a:stretch>
        </p:blipFill>
        <p:spPr>
          <a:xfrm>
            <a:off x="8519873" y="6602020"/>
            <a:ext cx="3200400" cy="142240"/>
          </a:xfrm>
          <a:prstGeom prst="rect">
            <a:avLst/>
          </a:prstGeom>
        </p:spPr>
      </p:pic>
    </p:spTree>
    <p:extLst>
      <p:ext uri="{BB962C8B-B14F-4D97-AF65-F5344CB8AC3E}">
        <p14:creationId xmlns:p14="http://schemas.microsoft.com/office/powerpoint/2010/main" val="56107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431800" y="762001"/>
            <a:ext cx="11328400" cy="4755231"/>
          </a:xfrm>
        </p:spPr>
        <p:txBody>
          <a:bodyPr/>
          <a:lstStyle>
            <a:lvl1pPr marL="0" indent="0">
              <a:buNone/>
              <a:defRPr/>
            </a:lvl1pPr>
          </a:lstStyle>
          <a:p>
            <a:r>
              <a:rPr lang="en-US" dirty="0"/>
              <a:t>Click icon to add picture</a:t>
            </a:r>
            <a:endParaRPr lang="en-CA" dirty="0"/>
          </a:p>
        </p:txBody>
      </p:sp>
      <p:sp>
        <p:nvSpPr>
          <p:cNvPr id="4" name="Text Placeholder 3"/>
          <p:cNvSpPr>
            <a:spLocks noGrp="1"/>
          </p:cNvSpPr>
          <p:nvPr>
            <p:ph type="body" sz="quarter" idx="11" hasCustomPrompt="1"/>
          </p:nvPr>
        </p:nvSpPr>
        <p:spPr>
          <a:xfrm>
            <a:off x="431800" y="5734076"/>
            <a:ext cx="11328400" cy="503237"/>
          </a:xfrm>
        </p:spPr>
        <p:txBody>
          <a:bodyPr/>
          <a:lstStyle>
            <a:lvl1pPr algn="ctr">
              <a:defRPr/>
            </a:lvl1pPr>
          </a:lstStyle>
          <a:p>
            <a:pPr lvl="0"/>
            <a:r>
              <a:rPr lang="en-US" dirty="0"/>
              <a:t>Add Description/Title</a:t>
            </a:r>
          </a:p>
        </p:txBody>
      </p:sp>
    </p:spTree>
    <p:extLst>
      <p:ext uri="{BB962C8B-B14F-4D97-AF65-F5344CB8AC3E}">
        <p14:creationId xmlns:p14="http://schemas.microsoft.com/office/powerpoint/2010/main" val="23884383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99AC"/>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srgbClr val="000000">
                  <a:tint val="75000"/>
                </a:srgb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endParaRPr lang="en-US" dirty="0">
              <a:solidFill>
                <a:srgbClr val="000000">
                  <a:tint val="75000"/>
                </a:srgbClr>
              </a:solidFill>
            </a:endParaRPr>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25400"/>
            <a:fld id="{81D60167-4931-47E6-BA6A-407CBD079E47}" type="slidenum">
              <a:rPr dirty="0">
                <a:solidFill>
                  <a:srgbClr val="000000"/>
                </a:solidFill>
              </a:rPr>
              <a:pPr marL="25400"/>
              <a:t>‹#›</a:t>
            </a:fld>
            <a:endParaRPr dirty="0">
              <a:solidFill>
                <a:srgbClr val="000000"/>
              </a:solidFill>
            </a:endParaRPr>
          </a:p>
        </p:txBody>
      </p:sp>
    </p:spTree>
    <p:extLst>
      <p:ext uri="{BB962C8B-B14F-4D97-AF65-F5344CB8AC3E}">
        <p14:creationId xmlns:p14="http://schemas.microsoft.com/office/powerpoint/2010/main" val="37130656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Funding Slide">
    <p:spTree>
      <p:nvGrpSpPr>
        <p:cNvPr id="1" name=""/>
        <p:cNvGrpSpPr/>
        <p:nvPr/>
      </p:nvGrpSpPr>
      <p:grpSpPr>
        <a:xfrm>
          <a:off x="0" y="0"/>
          <a:ext cx="0" cy="0"/>
          <a:chOff x="0" y="0"/>
          <a:chExt cx="0" cy="0"/>
        </a:xfrm>
      </p:grpSpPr>
      <p:pic>
        <p:nvPicPr>
          <p:cNvPr id="3" name="Picture 2" descr="FundingPage_OptionA_V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8160"/>
          </a:xfrm>
          <a:prstGeom prst="rect">
            <a:avLst/>
          </a:prstGeom>
        </p:spPr>
      </p:pic>
      <p:sp>
        <p:nvSpPr>
          <p:cNvPr id="9" name="Rectangle 8"/>
          <p:cNvSpPr/>
          <p:nvPr userDrawn="1"/>
        </p:nvSpPr>
        <p:spPr>
          <a:xfrm>
            <a:off x="609600" y="4951365"/>
            <a:ext cx="5644896" cy="574644"/>
          </a:xfrm>
          <a:prstGeom prst="rect">
            <a:avLst/>
          </a:prstGeom>
        </p:spPr>
        <p:txBody>
          <a:bodyPr lIns="0" tIns="0" rIns="0" bIns="0">
            <a:spAutoFit/>
          </a:bodyPr>
          <a:lstStyle/>
          <a:p>
            <a:pPr defTabSz="7801838" eaLnBrk="0" hangingPunct="0"/>
            <a:r>
              <a:rPr lang="en-CA" sz="1867" dirty="0">
                <a:solidFill>
                  <a:srgbClr val="000000"/>
                </a:solidFill>
                <a:cs typeface="Arial" panose="020B0604020202020204" pitchFamily="34" charset="0"/>
              </a:rPr>
              <a:t>Funding provided by the </a:t>
            </a:r>
            <a:br>
              <a:rPr lang="en-CA" sz="1867" dirty="0">
                <a:solidFill>
                  <a:srgbClr val="000000"/>
                </a:solidFill>
                <a:cs typeface="Arial" panose="020B0604020202020204" pitchFamily="34" charset="0"/>
              </a:rPr>
            </a:br>
            <a:r>
              <a:rPr lang="en-CA" sz="1867" dirty="0">
                <a:solidFill>
                  <a:srgbClr val="000000"/>
                </a:solidFill>
                <a:cs typeface="Arial" panose="020B0604020202020204" pitchFamily="34" charset="0"/>
              </a:rPr>
              <a:t>Government of Ontario.</a:t>
            </a:r>
            <a:endParaRPr lang="en-US" sz="1867" dirty="0">
              <a:solidFill>
                <a:srgbClr val="000000"/>
              </a:solidFill>
              <a:cs typeface="Arial" panose="020B0604020202020204" pitchFamily="34" charset="0"/>
            </a:endParaRPr>
          </a:p>
        </p:txBody>
      </p:sp>
      <p:pic>
        <p:nvPicPr>
          <p:cNvPr id="4" name="Picture 3">
            <a:extLst>
              <a:ext uri="{FF2B5EF4-FFF2-40B4-BE49-F238E27FC236}">
                <a16:creationId xmlns:a16="http://schemas.microsoft.com/office/drawing/2014/main" id="{62073D78-E20A-674A-94F0-912B1B7E5F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8395" y="5631680"/>
            <a:ext cx="1877568" cy="751027"/>
          </a:xfrm>
          <a:prstGeom prst="rect">
            <a:avLst/>
          </a:prstGeom>
        </p:spPr>
      </p:pic>
    </p:spTree>
    <p:extLst>
      <p:ext uri="{BB962C8B-B14F-4D97-AF65-F5344CB8AC3E}">
        <p14:creationId xmlns:p14="http://schemas.microsoft.com/office/powerpoint/2010/main" val="278065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1620">
          <p15:clr>
            <a:srgbClr val="FBAE40"/>
          </p15:clr>
        </p15:guide>
        <p15:guide id="2" pos="29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ext Only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487680"/>
            <a:ext cx="10972800" cy="463296"/>
          </a:xfrm>
        </p:spPr>
        <p:txBody>
          <a:bodyPr/>
          <a:lstStyle/>
          <a:p>
            <a:r>
              <a:rPr lang="en-US" dirty="0"/>
              <a:t>Click to edit Master title style</a:t>
            </a:r>
          </a:p>
        </p:txBody>
      </p:sp>
      <p:sp>
        <p:nvSpPr>
          <p:cNvPr id="3" name="Content Placeholder 2"/>
          <p:cNvSpPr>
            <a:spLocks noGrp="1"/>
          </p:cNvSpPr>
          <p:nvPr>
            <p:ph idx="1"/>
          </p:nvPr>
        </p:nvSpPr>
        <p:spPr>
          <a:xfrm>
            <a:off x="609600" y="1304544"/>
            <a:ext cx="7242048" cy="4791457"/>
          </a:xfrm>
        </p:spPr>
        <p:txBody>
          <a:bodyPr/>
          <a:lstStyle>
            <a:lvl3pPr>
              <a:spcAft>
                <a:spcPts val="768"/>
              </a:spcAft>
              <a:defRPr/>
            </a:lvl3pPr>
            <a:lvl5pPr>
              <a:defRPr baseline="0"/>
            </a:lvl5pPr>
            <a:lvl6pPr>
              <a:buClrTx/>
              <a:defRPr/>
            </a:lvl6pPr>
            <a:lvl7pPr marL="231642" indent="-231642">
              <a:lnSpc>
                <a:spcPts val="2400"/>
              </a:lnSpc>
              <a:spcBef>
                <a:spcPts val="0"/>
              </a:spcBef>
              <a:buFont typeface="Wingdings" charset="2"/>
              <a:buChar char="§"/>
              <a:defRPr sz="1867" baseline="0">
                <a:latin typeface="Arial"/>
              </a:defRPr>
            </a:lvl7pPr>
            <a:lvl9pPr marL="0" indent="0">
              <a:buFont typeface="Wingdings" charset="2"/>
              <a:buNone/>
              <a:defRPr baseline="0">
                <a:latin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a:p>
            <a:pPr lvl="8"/>
            <a:endParaRPr lang="en-US" dirty="0"/>
          </a:p>
        </p:txBody>
      </p:sp>
      <p:sp>
        <p:nvSpPr>
          <p:cNvPr id="6" name="Slide Number Placeholder 5"/>
          <p:cNvSpPr>
            <a:spLocks noGrp="1"/>
          </p:cNvSpPr>
          <p:nvPr>
            <p:ph type="sldNum" sz="quarter" idx="12"/>
          </p:nvPr>
        </p:nvSpPr>
        <p:spPr>
          <a:xfrm>
            <a:off x="8737600" y="6000887"/>
            <a:ext cx="2844800" cy="365125"/>
          </a:xfrm>
        </p:spPr>
        <p:txBody>
          <a:bodyPr/>
          <a:lstStyle/>
          <a:p>
            <a:fld id="{F42482C3-3680-A348-83F8-C0AE45DBAB1E}" type="slidenum">
              <a:rPr lang="en-US" smtClean="0"/>
              <a:pPr/>
              <a:t>‹#›</a:t>
            </a:fld>
            <a:endParaRPr lang="en-US" dirty="0"/>
          </a:p>
        </p:txBody>
      </p:sp>
      <p:sp>
        <p:nvSpPr>
          <p:cNvPr id="10" name="Text Placeholder 9"/>
          <p:cNvSpPr>
            <a:spLocks noGrp="1"/>
          </p:cNvSpPr>
          <p:nvPr>
            <p:ph type="body" sz="quarter" idx="13"/>
          </p:nvPr>
        </p:nvSpPr>
        <p:spPr>
          <a:xfrm>
            <a:off x="609600" y="316992"/>
            <a:ext cx="10972800" cy="158496"/>
          </a:xfrm>
        </p:spPr>
        <p:txBody>
          <a:bodyPr>
            <a:noAutofit/>
          </a:bodyPr>
          <a:lstStyle>
            <a:lvl1pPr>
              <a:lnSpc>
                <a:spcPts val="1333"/>
              </a:lnSpc>
              <a:defRPr sz="800" b="1" i="0" kern="600" cap="all" spc="107">
                <a:solidFill>
                  <a:schemeClr val="tx1"/>
                </a:solidFill>
              </a:defRPr>
            </a:lvl1pPr>
          </a:lstStyle>
          <a:p>
            <a:pPr lvl="0"/>
            <a:endParaRPr lang="en-US" dirty="0"/>
          </a:p>
        </p:txBody>
      </p:sp>
      <p:sp>
        <p:nvSpPr>
          <p:cNvPr id="8" name="Footer Placeholder 4"/>
          <p:cNvSpPr>
            <a:spLocks noGrp="1"/>
          </p:cNvSpPr>
          <p:nvPr>
            <p:ph type="ftr" sz="quarter" idx="3"/>
          </p:nvPr>
        </p:nvSpPr>
        <p:spPr>
          <a:xfrm>
            <a:off x="609600" y="6362414"/>
            <a:ext cx="3860800" cy="365125"/>
          </a:xfrm>
          <a:prstGeom prst="rect">
            <a:avLst/>
          </a:prstGeom>
        </p:spPr>
        <p:txBody>
          <a:bodyPr vert="horz" lIns="0" tIns="0" rIns="0" bIns="0" rtlCol="0" anchor="b" anchorCtr="0"/>
          <a:lstStyle>
            <a:lvl1pPr algn="l">
              <a:defRPr sz="800" b="1" i="0" kern="600" spc="107" baseline="0">
                <a:solidFill>
                  <a:schemeClr val="bg1"/>
                </a:solidFill>
                <a:latin typeface="Arial"/>
              </a:defRPr>
            </a:lvl1pPr>
          </a:lstStyle>
          <a:p>
            <a:endParaRPr lang="en-US" dirty="0">
              <a:solidFill>
                <a:srgbClr val="FFFFFF"/>
              </a:solidFill>
            </a:endParaRPr>
          </a:p>
        </p:txBody>
      </p:sp>
      <p:pic>
        <p:nvPicPr>
          <p:cNvPr id="13" name="Picture 12"/>
          <p:cNvPicPr>
            <a:picLocks noChangeAspect="1"/>
          </p:cNvPicPr>
          <p:nvPr userDrawn="1"/>
        </p:nvPicPr>
        <p:blipFill>
          <a:blip r:embed="rId2"/>
          <a:stretch>
            <a:fillRect/>
          </a:stretch>
        </p:blipFill>
        <p:spPr>
          <a:xfrm>
            <a:off x="8519873" y="6602020"/>
            <a:ext cx="3200400" cy="142240"/>
          </a:xfrm>
          <a:prstGeom prst="rect">
            <a:avLst/>
          </a:prstGeom>
        </p:spPr>
      </p:pic>
    </p:spTree>
    <p:extLst>
      <p:ext uri="{BB962C8B-B14F-4D97-AF65-F5344CB8AC3E}">
        <p14:creationId xmlns:p14="http://schemas.microsoft.com/office/powerpoint/2010/main" val="345344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Text and Photo Sli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00800" y="1386035"/>
            <a:ext cx="5181600" cy="4706112"/>
          </a:xfrm>
        </p:spPr>
        <p:txBody>
          <a:bodyPr anchor="ctr" anchorCtr="0">
            <a:normAutofit/>
          </a:bodyPr>
          <a:lstStyle>
            <a:lvl1pPr marL="0" indent="0" algn="ctr">
              <a:lnSpc>
                <a:spcPts val="1333"/>
              </a:lnSpc>
              <a:buNone/>
              <a:defRPr sz="1100" kern="800" cap="none" spc="0">
                <a:solidFill>
                  <a:schemeClr val="bg1">
                    <a:lumMod val="75000"/>
                  </a:schemeClr>
                </a:solidFill>
              </a:defRPr>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endParaRPr lang="en-US" dirty="0"/>
          </a:p>
        </p:txBody>
      </p:sp>
      <p:sp>
        <p:nvSpPr>
          <p:cNvPr id="7" name="Slide Number Placeholder 6"/>
          <p:cNvSpPr>
            <a:spLocks noGrp="1"/>
          </p:cNvSpPr>
          <p:nvPr>
            <p:ph type="sldNum" sz="quarter" idx="12"/>
          </p:nvPr>
        </p:nvSpPr>
        <p:spPr>
          <a:xfrm>
            <a:off x="8737600" y="6000888"/>
            <a:ext cx="2844800" cy="365125"/>
          </a:xfrm>
        </p:spPr>
        <p:txBody>
          <a:bodyPr/>
          <a:lstStyle/>
          <a:p>
            <a:fld id="{F42482C3-3680-A348-83F8-C0AE45DBAB1E}" type="slidenum">
              <a:rPr lang="en-US" smtClean="0">
                <a:solidFill>
                  <a:srgbClr val="000000"/>
                </a:solidFill>
              </a:rPr>
              <a:pPr/>
              <a:t>‹#›</a:t>
            </a:fld>
            <a:endParaRPr lang="en-US" dirty="0">
              <a:solidFill>
                <a:srgbClr val="000000"/>
              </a:solidFill>
            </a:endParaRPr>
          </a:p>
        </p:txBody>
      </p:sp>
      <p:sp>
        <p:nvSpPr>
          <p:cNvPr id="12" name="Title 1"/>
          <p:cNvSpPr>
            <a:spLocks noGrp="1"/>
          </p:cNvSpPr>
          <p:nvPr>
            <p:ph type="title"/>
          </p:nvPr>
        </p:nvSpPr>
        <p:spPr>
          <a:xfrm>
            <a:off x="609600" y="487680"/>
            <a:ext cx="10972800" cy="463296"/>
          </a:xfrm>
        </p:spPr>
        <p:txBody>
          <a:bodyPr/>
          <a:lstStyle/>
          <a:p>
            <a:r>
              <a:rPr lang="en-US" dirty="0"/>
              <a:t>Click to edit Master title style</a:t>
            </a:r>
          </a:p>
        </p:txBody>
      </p:sp>
      <p:sp>
        <p:nvSpPr>
          <p:cNvPr id="13" name="Text Placeholder 9"/>
          <p:cNvSpPr>
            <a:spLocks noGrp="1"/>
          </p:cNvSpPr>
          <p:nvPr>
            <p:ph type="body" sz="quarter" idx="13"/>
          </p:nvPr>
        </p:nvSpPr>
        <p:spPr>
          <a:xfrm>
            <a:off x="609600" y="316992"/>
            <a:ext cx="10972800" cy="158496"/>
          </a:xfrm>
        </p:spPr>
        <p:txBody>
          <a:bodyPr>
            <a:noAutofit/>
          </a:bodyPr>
          <a:lstStyle>
            <a:lvl1pPr>
              <a:lnSpc>
                <a:spcPts val="1333"/>
              </a:lnSpc>
              <a:defRPr sz="800" b="1" i="0" kern="600" cap="all" spc="107">
                <a:solidFill>
                  <a:schemeClr val="tx1"/>
                </a:solidFill>
              </a:defRPr>
            </a:lvl1pPr>
          </a:lstStyle>
          <a:p>
            <a:pPr lvl="0"/>
            <a:endParaRPr lang="en-US" dirty="0"/>
          </a:p>
        </p:txBody>
      </p:sp>
      <p:sp>
        <p:nvSpPr>
          <p:cNvPr id="15" name="Content Placeholder 2"/>
          <p:cNvSpPr>
            <a:spLocks noGrp="1"/>
          </p:cNvSpPr>
          <p:nvPr>
            <p:ph idx="14"/>
          </p:nvPr>
        </p:nvSpPr>
        <p:spPr>
          <a:xfrm>
            <a:off x="609600" y="1304543"/>
            <a:ext cx="4559808" cy="4789444"/>
          </a:xfrm>
        </p:spPr>
        <p:txBody>
          <a:bodyPr/>
          <a:lstStyle>
            <a:lvl5pPr>
              <a:defRPr baseline="0"/>
            </a:lvl5pPr>
            <a:lvl6pPr>
              <a:buClrTx/>
              <a:defRPr/>
            </a:lvl6pPr>
            <a:lvl7pPr marL="231637" indent="-231637">
              <a:buFont typeface="Wingdings" charset="2"/>
              <a:buChar char="§"/>
              <a:defRPr baseline="0"/>
            </a:lvl7pPr>
            <a:lvl9pPr marL="0" indent="0">
              <a:buFont typeface="Wingdings" charset="2"/>
              <a:buNone/>
              <a:defRPr baseline="0">
                <a:latin typeface="Aria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p:txBody>
      </p:sp>
      <p:sp>
        <p:nvSpPr>
          <p:cNvPr id="6" name="Footer Placeholder 5"/>
          <p:cNvSpPr>
            <a:spLocks noGrp="1"/>
          </p:cNvSpPr>
          <p:nvPr>
            <p:ph type="ftr" sz="quarter" idx="11"/>
          </p:nvPr>
        </p:nvSpPr>
        <p:spPr>
          <a:xfrm>
            <a:off x="609600" y="6362415"/>
            <a:ext cx="3860800" cy="365125"/>
          </a:xfrm>
        </p:spPr>
        <p:txBody>
          <a:bodyPr/>
          <a:lstStyle>
            <a:lvl1pPr>
              <a:defRPr b="1" i="0">
                <a:solidFill>
                  <a:schemeClr val="bg1"/>
                </a:solidFill>
              </a:defRPr>
            </a:lvl1pPr>
          </a:lstStyle>
          <a:p>
            <a:endParaRPr lang="en-US" dirty="0">
              <a:solidFill>
                <a:prstClr val="white"/>
              </a:solidFill>
            </a:endParaRPr>
          </a:p>
        </p:txBody>
      </p:sp>
      <p:pic>
        <p:nvPicPr>
          <p:cNvPr id="9" name="Picture 8"/>
          <p:cNvPicPr>
            <a:picLocks noChangeAspect="1"/>
          </p:cNvPicPr>
          <p:nvPr userDrawn="1"/>
        </p:nvPicPr>
        <p:blipFill>
          <a:blip r:embed="rId2"/>
          <a:stretch>
            <a:fillRect/>
          </a:stretch>
        </p:blipFill>
        <p:spPr>
          <a:xfrm>
            <a:off x="8519873" y="6602020"/>
            <a:ext cx="3200400" cy="142240"/>
          </a:xfrm>
          <a:prstGeom prst="rect">
            <a:avLst/>
          </a:prstGeom>
        </p:spPr>
      </p:pic>
    </p:spTree>
    <p:extLst>
      <p:ext uri="{BB962C8B-B14F-4D97-AF65-F5344CB8AC3E}">
        <p14:creationId xmlns:p14="http://schemas.microsoft.com/office/powerpoint/2010/main" val="38840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FF27-36BF-4C63-8533-E538426370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855B5FB-1B63-4064-A7CD-1C85148AE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3EDD2C9-5DA7-468F-9913-C638787BE2F5}"/>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543D2281-9E14-4A83-ABD1-001384CD21C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8D97231-A9B1-47CE-A238-A81F1A984E31}"/>
              </a:ext>
            </a:extLst>
          </p:cNvPr>
          <p:cNvSpPr>
            <a:spLocks noGrp="1"/>
          </p:cNvSpPr>
          <p:nvPr>
            <p:ph type="sldNum" sz="quarter" idx="12"/>
          </p:nvPr>
        </p:nvSpPr>
        <p:spPr/>
        <p:txBody>
          <a:bodyPr/>
          <a:lstStyle/>
          <a:p>
            <a:fld id="{1088C82E-A580-4483-98B2-FBC005C69ECB}" type="slidenum">
              <a:rPr lang="en-CA" smtClean="0"/>
              <a:t>‹#›</a:t>
            </a:fld>
            <a:endParaRPr lang="en-CA" dirty="0"/>
          </a:p>
        </p:txBody>
      </p:sp>
    </p:spTree>
    <p:extLst>
      <p:ext uri="{BB962C8B-B14F-4D97-AF65-F5344CB8AC3E}">
        <p14:creationId xmlns:p14="http://schemas.microsoft.com/office/powerpoint/2010/main" val="5773863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1DCE-829C-4A36-84FC-C3390A1BE50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3147F0D-3684-4FAC-8D28-1A03E90D2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C6DC14-78AE-4EC8-8467-0F5FEA125859}"/>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D2D4C7EC-AC6F-4AB1-9368-BAD9F1BAC81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801DB1E-4A8D-48DB-B37E-BD00AE48A0C3}"/>
              </a:ext>
            </a:extLst>
          </p:cNvPr>
          <p:cNvSpPr>
            <a:spLocks noGrp="1"/>
          </p:cNvSpPr>
          <p:nvPr>
            <p:ph type="sldNum" sz="quarter" idx="12"/>
          </p:nvPr>
        </p:nvSpPr>
        <p:spPr/>
        <p:txBody>
          <a:bodyPr/>
          <a:lstStyle/>
          <a:p>
            <a:fld id="{1088C82E-A580-4483-98B2-FBC005C69ECB}" type="slidenum">
              <a:rPr lang="en-CA" smtClean="0"/>
              <a:t>‹#›</a:t>
            </a:fld>
            <a:endParaRPr lang="en-CA" dirty="0"/>
          </a:p>
        </p:txBody>
      </p:sp>
    </p:spTree>
    <p:extLst>
      <p:ext uri="{BB962C8B-B14F-4D97-AF65-F5344CB8AC3E}">
        <p14:creationId xmlns:p14="http://schemas.microsoft.com/office/powerpoint/2010/main" val="40777938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936C-2964-4CCE-B2EF-A6E02C60D5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CA0C5D3-820F-4BCF-A9AF-95418ACAD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0B382-C311-409F-8977-BAF650D3C24D}"/>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F384A16D-50F3-45B8-AB87-0FED3C6A573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A41B434-6618-42F9-BA8B-A065E8593B82}"/>
              </a:ext>
            </a:extLst>
          </p:cNvPr>
          <p:cNvSpPr>
            <a:spLocks noGrp="1"/>
          </p:cNvSpPr>
          <p:nvPr>
            <p:ph type="sldNum" sz="quarter" idx="12"/>
          </p:nvPr>
        </p:nvSpPr>
        <p:spPr/>
        <p:txBody>
          <a:bodyPr/>
          <a:lstStyle/>
          <a:p>
            <a:fld id="{1088C82E-A580-4483-98B2-FBC005C69ECB}" type="slidenum">
              <a:rPr lang="en-CA" smtClean="0"/>
              <a:t>‹#›</a:t>
            </a:fld>
            <a:endParaRPr lang="en-CA" dirty="0"/>
          </a:p>
        </p:txBody>
      </p:sp>
    </p:spTree>
    <p:extLst>
      <p:ext uri="{BB962C8B-B14F-4D97-AF65-F5344CB8AC3E}">
        <p14:creationId xmlns:p14="http://schemas.microsoft.com/office/powerpoint/2010/main" val="898980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5D6A-EA14-422F-B25D-3AD552BE13B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32FA298-8905-49F8-A1F2-D8694CB83A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B0C5DE6-6395-4DD5-AA03-2AE52D1F27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B24C8DE-A798-430A-856D-1C804932E75F}"/>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2C92D431-3302-4F39-AAB9-AEBDFB463DC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6C9CA137-46D8-4AC0-8FC1-FE85F4CAEDA9}"/>
              </a:ext>
            </a:extLst>
          </p:cNvPr>
          <p:cNvSpPr>
            <a:spLocks noGrp="1"/>
          </p:cNvSpPr>
          <p:nvPr>
            <p:ph type="sldNum" sz="quarter" idx="12"/>
          </p:nvPr>
        </p:nvSpPr>
        <p:spPr/>
        <p:txBody>
          <a:bodyPr/>
          <a:lstStyle/>
          <a:p>
            <a:fld id="{1088C82E-A580-4483-98B2-FBC005C69ECB}" type="slidenum">
              <a:rPr lang="en-CA" smtClean="0"/>
              <a:t>‹#›</a:t>
            </a:fld>
            <a:endParaRPr lang="en-CA" dirty="0"/>
          </a:p>
        </p:txBody>
      </p:sp>
    </p:spTree>
    <p:extLst>
      <p:ext uri="{BB962C8B-B14F-4D97-AF65-F5344CB8AC3E}">
        <p14:creationId xmlns:p14="http://schemas.microsoft.com/office/powerpoint/2010/main" val="3775356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57A2-82AE-4B4D-A7ED-349DD61A4DC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A3DD541-54ED-488D-9D5E-E85D874FA3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1E609A-1201-4AB7-B5BF-86257713BA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9C3DAE0-7D72-45EC-AC5C-CE38534D0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53E90B-A3E8-4E74-B838-2EF563795A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D30FFD0-28D4-4401-8D54-95E65FD226C7}"/>
              </a:ext>
            </a:extLst>
          </p:cNvPr>
          <p:cNvSpPr>
            <a:spLocks noGrp="1"/>
          </p:cNvSpPr>
          <p:nvPr>
            <p:ph type="dt" sz="half" idx="10"/>
          </p:nvPr>
        </p:nvSpPr>
        <p:spPr/>
        <p:txBody>
          <a:bodyPr/>
          <a:lstStyle/>
          <a:p>
            <a:endParaRPr lang="en-CA" dirty="0"/>
          </a:p>
        </p:txBody>
      </p:sp>
      <p:sp>
        <p:nvSpPr>
          <p:cNvPr id="8" name="Footer Placeholder 7">
            <a:extLst>
              <a:ext uri="{FF2B5EF4-FFF2-40B4-BE49-F238E27FC236}">
                <a16:creationId xmlns:a16="http://schemas.microsoft.com/office/drawing/2014/main" id="{2242483B-A43E-41C4-AACC-CB37C24A9894}"/>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3CDBAB26-7355-40DE-8540-0A71D8576C81}"/>
              </a:ext>
            </a:extLst>
          </p:cNvPr>
          <p:cNvSpPr>
            <a:spLocks noGrp="1"/>
          </p:cNvSpPr>
          <p:nvPr>
            <p:ph type="sldNum" sz="quarter" idx="12"/>
          </p:nvPr>
        </p:nvSpPr>
        <p:spPr/>
        <p:txBody>
          <a:bodyPr/>
          <a:lstStyle/>
          <a:p>
            <a:fld id="{1088C82E-A580-4483-98B2-FBC005C69ECB}" type="slidenum">
              <a:rPr lang="en-CA" smtClean="0"/>
              <a:t>‹#›</a:t>
            </a:fld>
            <a:endParaRPr lang="en-CA" dirty="0"/>
          </a:p>
        </p:txBody>
      </p:sp>
    </p:spTree>
    <p:extLst>
      <p:ext uri="{BB962C8B-B14F-4D97-AF65-F5344CB8AC3E}">
        <p14:creationId xmlns:p14="http://schemas.microsoft.com/office/powerpoint/2010/main" val="30239638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FCAC-FB5C-4E49-8961-4ACC4802698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0B46E6B-8DB6-4353-93FC-41817B76ECDB}"/>
              </a:ext>
            </a:extLst>
          </p:cNvPr>
          <p:cNvSpPr>
            <a:spLocks noGrp="1"/>
          </p:cNvSpPr>
          <p:nvPr>
            <p:ph type="dt" sz="half" idx="10"/>
          </p:nvPr>
        </p:nvSpPr>
        <p:spPr/>
        <p:txBody>
          <a:bodyPr/>
          <a:lstStyle/>
          <a:p>
            <a:endParaRPr lang="en-CA" dirty="0"/>
          </a:p>
        </p:txBody>
      </p:sp>
      <p:sp>
        <p:nvSpPr>
          <p:cNvPr id="4" name="Footer Placeholder 3">
            <a:extLst>
              <a:ext uri="{FF2B5EF4-FFF2-40B4-BE49-F238E27FC236}">
                <a16:creationId xmlns:a16="http://schemas.microsoft.com/office/drawing/2014/main" id="{086FE238-2FEC-4A18-B669-6B5E49A02385}"/>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2F5DD08-65C7-4069-A9F1-7AAB925B186A}"/>
              </a:ext>
            </a:extLst>
          </p:cNvPr>
          <p:cNvSpPr>
            <a:spLocks noGrp="1"/>
          </p:cNvSpPr>
          <p:nvPr>
            <p:ph type="sldNum" sz="quarter" idx="12"/>
          </p:nvPr>
        </p:nvSpPr>
        <p:spPr/>
        <p:txBody>
          <a:bodyPr/>
          <a:lstStyle/>
          <a:p>
            <a:fld id="{1088C82E-A580-4483-98B2-FBC005C69ECB}" type="slidenum">
              <a:rPr lang="en-CA" smtClean="0"/>
              <a:t>‹#›</a:t>
            </a:fld>
            <a:endParaRPr lang="en-CA" dirty="0"/>
          </a:p>
        </p:txBody>
      </p:sp>
    </p:spTree>
    <p:extLst>
      <p:ext uri="{BB962C8B-B14F-4D97-AF65-F5344CB8AC3E}">
        <p14:creationId xmlns:p14="http://schemas.microsoft.com/office/powerpoint/2010/main" val="169511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431371" y="762000"/>
            <a:ext cx="11329259" cy="5547320"/>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0761004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495CF-881F-49EF-8594-B8056D8A6B72}"/>
              </a:ext>
            </a:extLst>
          </p:cNvPr>
          <p:cNvSpPr>
            <a:spLocks noGrp="1"/>
          </p:cNvSpPr>
          <p:nvPr>
            <p:ph type="dt" sz="half" idx="10"/>
          </p:nvPr>
        </p:nvSpPr>
        <p:spPr/>
        <p:txBody>
          <a:bodyPr/>
          <a:lstStyle/>
          <a:p>
            <a:endParaRPr lang="en-CA" dirty="0"/>
          </a:p>
        </p:txBody>
      </p:sp>
      <p:sp>
        <p:nvSpPr>
          <p:cNvPr id="3" name="Footer Placeholder 2">
            <a:extLst>
              <a:ext uri="{FF2B5EF4-FFF2-40B4-BE49-F238E27FC236}">
                <a16:creationId xmlns:a16="http://schemas.microsoft.com/office/drawing/2014/main" id="{4A8CBCAF-A977-4993-9505-5FDA277F45C1}"/>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CD2C28A-29FF-47E7-95B7-A8EB2FF465C3}"/>
              </a:ext>
            </a:extLst>
          </p:cNvPr>
          <p:cNvSpPr>
            <a:spLocks noGrp="1"/>
          </p:cNvSpPr>
          <p:nvPr>
            <p:ph type="sldNum" sz="quarter" idx="12"/>
          </p:nvPr>
        </p:nvSpPr>
        <p:spPr/>
        <p:txBody>
          <a:bodyPr/>
          <a:lstStyle/>
          <a:p>
            <a:fld id="{1088C82E-A580-4483-98B2-FBC005C69ECB}" type="slidenum">
              <a:rPr lang="en-CA" smtClean="0"/>
              <a:t>‹#›</a:t>
            </a:fld>
            <a:endParaRPr lang="en-CA" dirty="0"/>
          </a:p>
        </p:txBody>
      </p:sp>
    </p:spTree>
    <p:extLst>
      <p:ext uri="{BB962C8B-B14F-4D97-AF65-F5344CB8AC3E}">
        <p14:creationId xmlns:p14="http://schemas.microsoft.com/office/powerpoint/2010/main" val="15967012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9CB7-747C-4221-91D6-E852E2F90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AEBC6FE-1837-4613-93E5-85D5B288CF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9C81F3E-DD6E-4BC8-B1AE-AEC41AFC5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57874C-A139-48A7-B0BC-204E2663133A}"/>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0F68B844-8520-41FE-88F8-298083FD38F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3F4C717-9F47-4D77-B5A4-E75A304DFE0E}"/>
              </a:ext>
            </a:extLst>
          </p:cNvPr>
          <p:cNvSpPr>
            <a:spLocks noGrp="1"/>
          </p:cNvSpPr>
          <p:nvPr>
            <p:ph type="sldNum" sz="quarter" idx="12"/>
          </p:nvPr>
        </p:nvSpPr>
        <p:spPr/>
        <p:txBody>
          <a:bodyPr/>
          <a:lstStyle/>
          <a:p>
            <a:fld id="{1088C82E-A580-4483-98B2-FBC005C69ECB}" type="slidenum">
              <a:rPr lang="en-CA" smtClean="0"/>
              <a:t>‹#›</a:t>
            </a:fld>
            <a:endParaRPr lang="en-CA" dirty="0"/>
          </a:p>
        </p:txBody>
      </p:sp>
    </p:spTree>
    <p:extLst>
      <p:ext uri="{BB962C8B-B14F-4D97-AF65-F5344CB8AC3E}">
        <p14:creationId xmlns:p14="http://schemas.microsoft.com/office/powerpoint/2010/main" val="33815433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D6EE-3A37-4BD2-8FD6-76DDC9E78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F13A660-5F9B-4D93-9BDA-C00685FB71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89CE185B-4823-49E1-B2F8-689D272D1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2658EE-CC5B-4D1B-A10D-36643CA2717A}"/>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91624A56-150D-4608-AEA2-C527114185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D2892AFD-299B-46A0-886C-C5B990283E19}"/>
              </a:ext>
            </a:extLst>
          </p:cNvPr>
          <p:cNvSpPr>
            <a:spLocks noGrp="1"/>
          </p:cNvSpPr>
          <p:nvPr>
            <p:ph type="sldNum" sz="quarter" idx="12"/>
          </p:nvPr>
        </p:nvSpPr>
        <p:spPr/>
        <p:txBody>
          <a:bodyPr/>
          <a:lstStyle/>
          <a:p>
            <a:fld id="{1088C82E-A580-4483-98B2-FBC005C69ECB}" type="slidenum">
              <a:rPr lang="en-CA" smtClean="0"/>
              <a:t>‹#›</a:t>
            </a:fld>
            <a:endParaRPr lang="en-CA" dirty="0"/>
          </a:p>
        </p:txBody>
      </p:sp>
    </p:spTree>
    <p:extLst>
      <p:ext uri="{BB962C8B-B14F-4D97-AF65-F5344CB8AC3E}">
        <p14:creationId xmlns:p14="http://schemas.microsoft.com/office/powerpoint/2010/main" val="27335507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DE28-F8FC-426D-9869-82B21D285FD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86F315F-D2E7-413F-B403-0DAE01B125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38A95-12D3-4B82-9215-29D3346B7FB8}"/>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0C9E7A60-5EFA-4BF0-8A56-0F4245A0EEA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E6DACA2-B7CD-496D-B3BE-AA067465A2F1}"/>
              </a:ext>
            </a:extLst>
          </p:cNvPr>
          <p:cNvSpPr>
            <a:spLocks noGrp="1"/>
          </p:cNvSpPr>
          <p:nvPr>
            <p:ph type="sldNum" sz="quarter" idx="12"/>
          </p:nvPr>
        </p:nvSpPr>
        <p:spPr/>
        <p:txBody>
          <a:bodyPr/>
          <a:lstStyle/>
          <a:p>
            <a:fld id="{1088C82E-A580-4483-98B2-FBC005C69ECB}" type="slidenum">
              <a:rPr lang="en-CA" smtClean="0"/>
              <a:t>‹#›</a:t>
            </a:fld>
            <a:endParaRPr lang="en-CA" dirty="0"/>
          </a:p>
        </p:txBody>
      </p:sp>
    </p:spTree>
    <p:extLst>
      <p:ext uri="{BB962C8B-B14F-4D97-AF65-F5344CB8AC3E}">
        <p14:creationId xmlns:p14="http://schemas.microsoft.com/office/powerpoint/2010/main" val="34184594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2F794-9F9E-44BA-A109-C524F5E243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E8D99F0-C4FA-44F4-9A79-26F61D9CBB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92CFC69-872F-47B0-B20F-43042BA230CB}"/>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2901436D-5792-4BA4-B58E-8BA65755724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21FFF17-AA44-4D18-BCF3-ECB5E6BE9A58}"/>
              </a:ext>
            </a:extLst>
          </p:cNvPr>
          <p:cNvSpPr>
            <a:spLocks noGrp="1"/>
          </p:cNvSpPr>
          <p:nvPr>
            <p:ph type="sldNum" sz="quarter" idx="12"/>
          </p:nvPr>
        </p:nvSpPr>
        <p:spPr/>
        <p:txBody>
          <a:bodyPr/>
          <a:lstStyle/>
          <a:p>
            <a:fld id="{1088C82E-A580-4483-98B2-FBC005C69ECB}" type="slidenum">
              <a:rPr lang="en-CA" smtClean="0"/>
              <a:t>‹#›</a:t>
            </a:fld>
            <a:endParaRPr lang="en-CA" dirty="0"/>
          </a:p>
        </p:txBody>
      </p:sp>
    </p:spTree>
    <p:extLst>
      <p:ext uri="{BB962C8B-B14F-4D97-AF65-F5344CB8AC3E}">
        <p14:creationId xmlns:p14="http://schemas.microsoft.com/office/powerpoint/2010/main" val="97604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11074400" y="274639"/>
            <a:ext cx="914400" cy="5962673"/>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609600" y="274639"/>
            <a:ext cx="10261600" cy="5962673"/>
          </a:xfrm>
        </p:spPr>
        <p:txBody>
          <a:bodyPr vert="eaVert"/>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15636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9.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3.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0.jpeg"/><Relationship Id="rId5" Type="http://schemas.openxmlformats.org/officeDocument/2006/relationships/slideLayout" Target="../slideLayouts/slideLayout69.xml"/><Relationship Id="rId10" Type="http://schemas.openxmlformats.org/officeDocument/2006/relationships/theme" Target="../theme/theme6.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76200"/>
            <a:ext cx="11329259" cy="54864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431371" y="762000"/>
            <a:ext cx="11329259" cy="5547320"/>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52" r:id="rId4"/>
    <p:sldLayoutId id="2147483653" r:id="rId5"/>
    <p:sldLayoutId id="2147483654" r:id="rId6"/>
    <p:sldLayoutId id="2147483660" r:id="rId7"/>
    <p:sldLayoutId id="2147483661" r:id="rId8"/>
    <p:sldLayoutId id="2147483662" r:id="rId9"/>
    <p:sldLayoutId id="2147483655" r:id="rId10"/>
    <p:sldLayoutId id="2147483674" r:id="rId11"/>
    <p:sldLayoutId id="2147483675" r:id="rId12"/>
    <p:sldLayoutId id="2147483676" r:id="rId13"/>
  </p:sldLayoutIdLst>
  <p:hf hdr="0" ftr="0" dt="0"/>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179388" indent="-179388" algn="l" defTabSz="914400"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365760"/>
            <a:ext cx="11329259" cy="54864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431371" y="1100631"/>
            <a:ext cx="11329259" cy="520869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6" name="Slide Number Placeholder 5"/>
          <p:cNvSpPr>
            <a:spLocks noGrp="1"/>
          </p:cNvSpPr>
          <p:nvPr>
            <p:ph type="sldNum" sz="quarter" idx="4"/>
          </p:nvPr>
        </p:nvSpPr>
        <p:spPr>
          <a:xfrm>
            <a:off x="11201384" y="6170823"/>
            <a:ext cx="670560" cy="502920"/>
          </a:xfrm>
          <a:prstGeom prst="ellipse">
            <a:avLst/>
          </a:prstGeom>
          <a:ln w="19050">
            <a:solidFill>
              <a:srgbClr val="FFFFFF"/>
            </a:solidFill>
          </a:ln>
        </p:spPr>
        <p:txBody>
          <a:bodyPr vert="horz" lIns="9144" tIns="9144" rIns="9144" bIns="9144" rtlCol="0" anchor="ctr">
            <a:normAutofit/>
          </a:bodyPr>
          <a:lstStyle>
            <a:lvl1pPr algn="ctr">
              <a:defRPr sz="2200">
                <a:solidFill>
                  <a:srgbClr val="FFFFFF"/>
                </a:solidFill>
              </a:defRPr>
            </a:lvl1pPr>
          </a:lstStyle>
          <a:p>
            <a:fld id="{2754ED01-E2A0-4C1E-8E21-014B99041579}" type="slidenum">
              <a:rPr lang="en-US" smtClean="0">
                <a:latin typeface="Franklin Gothic Book"/>
              </a:rPr>
              <a:pPr/>
              <a:t>‹#›</a:t>
            </a:fld>
            <a:endParaRPr lang="en-US" dirty="0">
              <a:latin typeface="Franklin Gothic Book"/>
            </a:endParaRPr>
          </a:p>
        </p:txBody>
      </p:sp>
    </p:spTree>
    <p:extLst>
      <p:ext uri="{BB962C8B-B14F-4D97-AF65-F5344CB8AC3E}">
        <p14:creationId xmlns:p14="http://schemas.microsoft.com/office/powerpoint/2010/main" val="298869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8" r:id="rId10"/>
    <p:sldLayoutId id="2147483689" r:id="rId11"/>
    <p:sldLayoutId id="2147483690" r:id="rId12"/>
    <p:sldLayoutId id="2147483692" r:id="rId13"/>
    <p:sldLayoutId id="2147483693" r:id="rId14"/>
  </p:sldLayoutIdLst>
  <p:hf hdr="0" ftr="0" dt="0"/>
  <p:txStyles>
    <p:titleStyle>
      <a:lvl1pPr algn="ctr" defTabSz="1219170" rtl="0" eaLnBrk="1" latinLnBrk="0" hangingPunct="1">
        <a:spcBef>
          <a:spcPct val="0"/>
        </a:spcBef>
        <a:buNone/>
        <a:defRPr sz="4267" strike="noStrike" kern="1200" cap="none" baseline="0">
          <a:solidFill>
            <a:srgbClr val="519136"/>
          </a:solidFill>
          <a:latin typeface="Calibri" panose="020F0502020204030204" pitchFamily="34" charset="0"/>
          <a:ea typeface="+mj-ea"/>
          <a:cs typeface="+mj-cs"/>
        </a:defRPr>
      </a:lvl1pPr>
    </p:titleStyle>
    <p:bodyStyle>
      <a:lvl1pPr marL="457189" indent="-457189" algn="l" defTabSz="1219170" rtl="0" eaLnBrk="1" latinLnBrk="0" hangingPunct="1">
        <a:spcBef>
          <a:spcPts val="1067"/>
        </a:spcBef>
        <a:buFont typeface="Arial" pitchFamily="34" charset="0"/>
        <a:buNone/>
        <a:defRPr sz="3733" b="0" kern="1200">
          <a:solidFill>
            <a:schemeClr val="tx1"/>
          </a:solidFill>
          <a:latin typeface="Calibri" panose="020F0502020204030204" pitchFamily="34" charset="0"/>
          <a:ea typeface="+mn-ea"/>
          <a:cs typeface="+mn-cs"/>
        </a:defRPr>
      </a:lvl1pPr>
      <a:lvl2pPr marL="231642" indent="-231642" algn="l" defTabSz="1219170" rtl="0" eaLnBrk="1" latinLnBrk="0" hangingPunct="1">
        <a:spcBef>
          <a:spcPts val="400"/>
        </a:spcBef>
        <a:buClr>
          <a:srgbClr val="519136"/>
        </a:buClr>
        <a:buFont typeface="Wingdings" pitchFamily="2" charset="2"/>
        <a:buChar char="§"/>
        <a:defRPr sz="3200" kern="1200">
          <a:solidFill>
            <a:schemeClr val="tx1"/>
          </a:solidFill>
          <a:latin typeface="Calibri" panose="020F0502020204030204" pitchFamily="34" charset="0"/>
          <a:ea typeface="+mn-ea"/>
          <a:cs typeface="+mn-cs"/>
        </a:defRPr>
      </a:lvl2pPr>
      <a:lvl3pPr marL="536435" indent="-219451" algn="l" defTabSz="1219170" rtl="0" eaLnBrk="1" latinLnBrk="0" hangingPunct="1">
        <a:spcBef>
          <a:spcPts val="400"/>
        </a:spcBef>
        <a:buClr>
          <a:srgbClr val="519136"/>
        </a:buClr>
        <a:buFont typeface="Wingdings" pitchFamily="2" charset="2"/>
        <a:buChar char="§"/>
        <a:defRPr sz="2667" kern="1200">
          <a:solidFill>
            <a:schemeClr val="tx1"/>
          </a:solidFill>
          <a:latin typeface="Calibri" panose="020F0502020204030204" pitchFamily="34" charset="0"/>
          <a:ea typeface="+mn-ea"/>
          <a:cs typeface="+mn-cs"/>
        </a:defRPr>
      </a:lvl3pPr>
      <a:lvl4pPr marL="841227" indent="-219451" algn="l" defTabSz="1219170" rtl="0" eaLnBrk="1" latinLnBrk="0" hangingPunct="1">
        <a:spcBef>
          <a:spcPts val="400"/>
        </a:spcBef>
        <a:buClr>
          <a:srgbClr val="519136"/>
        </a:buClr>
        <a:buFont typeface="Wingdings" pitchFamily="2" charset="2"/>
        <a:buChar char="§"/>
        <a:defRPr sz="2400" kern="1200">
          <a:solidFill>
            <a:schemeClr val="tx1"/>
          </a:solidFill>
          <a:latin typeface="Calibri" panose="020F0502020204030204" pitchFamily="34" charset="0"/>
          <a:ea typeface="+mn-ea"/>
          <a:cs typeface="+mn-cs"/>
        </a:defRPr>
      </a:lvl4pPr>
      <a:lvl5pPr marL="1146019" indent="-231642" algn="l" defTabSz="1219170" rtl="0" eaLnBrk="1" latinLnBrk="0" hangingPunct="1">
        <a:spcBef>
          <a:spcPts val="400"/>
        </a:spcBef>
        <a:buClr>
          <a:srgbClr val="519136"/>
        </a:buClr>
        <a:buFont typeface="Wingdings" pitchFamily="2" charset="2"/>
        <a:buChar char="§"/>
        <a:defRPr sz="2133" kern="1200">
          <a:solidFill>
            <a:schemeClr val="tx1"/>
          </a:solidFill>
          <a:latin typeface="Calibri" panose="020F0502020204030204" pitchFamily="34" charset="0"/>
          <a:ea typeface="+mn-ea"/>
          <a:cs typeface="+mn-cs"/>
        </a:defRPr>
      </a:lvl5pPr>
      <a:lvl6pPr marL="1463003" indent="-231642" algn="l" defTabSz="1219170" rtl="0" eaLnBrk="1" latinLnBrk="0" hangingPunct="1">
        <a:spcBef>
          <a:spcPts val="400"/>
        </a:spcBef>
        <a:buClr>
          <a:schemeClr val="accent2"/>
        </a:buClr>
        <a:buFont typeface="Wingdings" pitchFamily="2" charset="2"/>
        <a:buChar char="§"/>
        <a:defRPr sz="1867" kern="1200">
          <a:solidFill>
            <a:schemeClr val="tx1"/>
          </a:solidFill>
          <a:latin typeface="+mn-lt"/>
          <a:ea typeface="+mn-ea"/>
          <a:cs typeface="+mn-cs"/>
        </a:defRPr>
      </a:lvl6pPr>
      <a:lvl7pPr marL="1804371" indent="-219451" algn="l" defTabSz="1219170" rtl="0" eaLnBrk="1" latinLnBrk="0" hangingPunct="1">
        <a:spcBef>
          <a:spcPts val="400"/>
        </a:spcBef>
        <a:buClr>
          <a:schemeClr val="accent2"/>
        </a:buClr>
        <a:buFont typeface="Wingdings" pitchFamily="2" charset="2"/>
        <a:buChar char="§"/>
        <a:defRPr sz="1867" kern="1200">
          <a:solidFill>
            <a:schemeClr val="tx1"/>
          </a:solidFill>
          <a:latin typeface="+mn-lt"/>
          <a:ea typeface="+mn-ea"/>
          <a:cs typeface="+mn-cs"/>
        </a:defRPr>
      </a:lvl7pPr>
      <a:lvl8pPr marL="2109163" indent="-219451" algn="l" defTabSz="1219170" rtl="0" eaLnBrk="1" latinLnBrk="0" hangingPunct="1">
        <a:spcBef>
          <a:spcPts val="400"/>
        </a:spcBef>
        <a:buClr>
          <a:schemeClr val="accent2"/>
        </a:buClr>
        <a:buFont typeface="Wingdings" pitchFamily="2" charset="2"/>
        <a:buChar char="§"/>
        <a:defRPr sz="1867" kern="1200">
          <a:solidFill>
            <a:schemeClr val="tx1"/>
          </a:solidFill>
          <a:latin typeface="+mn-lt"/>
          <a:ea typeface="+mn-ea"/>
          <a:cs typeface="+mn-cs"/>
        </a:defRPr>
      </a:lvl8pPr>
      <a:lvl9pPr marL="2389572" indent="-219451" algn="l" defTabSz="1219170" rtl="0" eaLnBrk="1" latinLnBrk="0" hangingPunct="1">
        <a:spcBef>
          <a:spcPts val="400"/>
        </a:spcBef>
        <a:buClr>
          <a:schemeClr val="accent2"/>
        </a:buClr>
        <a:buFont typeface="Wingdings" pitchFamily="2" charset="2"/>
        <a:buChar char="§"/>
        <a:defRPr sz="18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043" y="365125"/>
            <a:ext cx="11312897" cy="468593"/>
          </a:xfrm>
          <a:prstGeom prst="rect">
            <a:avLst/>
          </a:prstGeom>
        </p:spPr>
        <p:txBody>
          <a:bodyPr vert="horz" lIns="91440" tIns="45720" rIns="91440" bIns="45720" rtlCol="0" anchor="ctr">
            <a:noAutofit/>
          </a:bodyPr>
          <a:lstStyle/>
          <a:p>
            <a:pPr lvl="0" algn="ctr" defTabSz="685800"/>
            <a:r>
              <a:rPr lang="en-US"/>
              <a:t>Click to edit Master title style</a:t>
            </a:r>
          </a:p>
        </p:txBody>
      </p:sp>
      <p:sp>
        <p:nvSpPr>
          <p:cNvPr id="3" name="Text Placeholder 2"/>
          <p:cNvSpPr>
            <a:spLocks noGrp="1"/>
          </p:cNvSpPr>
          <p:nvPr>
            <p:ph type="body" idx="1"/>
          </p:nvPr>
        </p:nvSpPr>
        <p:spPr>
          <a:xfrm>
            <a:off x="386043" y="914400"/>
            <a:ext cx="11312897" cy="5262563"/>
          </a:xfrm>
          <a:prstGeom prst="rect">
            <a:avLst/>
          </a:prstGeom>
        </p:spPr>
        <p:txBody>
          <a:bodyPr vert="horz" lIns="91440" tIns="45720" rIns="91440" bIns="45720" rtlCol="0">
            <a:normAutofit/>
          </a:bodyPr>
          <a:lstStyle/>
          <a:p>
            <a:pPr marL="134541" lvl="0" indent="-134541" defTabSz="685800">
              <a:spcBef>
                <a:spcPts val="600"/>
              </a:spcBef>
              <a:buClr>
                <a:srgbClr val="519136"/>
              </a:buClr>
            </a:pPr>
            <a:r>
              <a:rPr lang="en-US"/>
              <a:t>Click to edit Master text styles</a:t>
            </a:r>
          </a:p>
          <a:p>
            <a:pPr marL="130302" lvl="1" indent="-130302" defTabSz="685800">
              <a:spcBef>
                <a:spcPts val="225"/>
              </a:spcBef>
              <a:buClr>
                <a:srgbClr val="519136"/>
              </a:buClr>
            </a:pPr>
            <a:r>
              <a:rPr lang="en-US"/>
              <a:t>Second level</a:t>
            </a:r>
          </a:p>
          <a:p>
            <a:pPr marL="301752" lvl="2" indent="-123444" defTabSz="685800">
              <a:spcBef>
                <a:spcPts val="225"/>
              </a:spcBef>
              <a:buClr>
                <a:srgbClr val="519136"/>
              </a:buClr>
            </a:pPr>
            <a:r>
              <a:rPr lang="en-US"/>
              <a:t>Third level</a:t>
            </a:r>
          </a:p>
          <a:p>
            <a:pPr marL="473202" lvl="3" indent="-123444" defTabSz="685800">
              <a:spcBef>
                <a:spcPts val="225"/>
              </a:spcBef>
              <a:buClr>
                <a:srgbClr val="519136"/>
              </a:buClr>
            </a:pPr>
            <a:r>
              <a:rPr lang="en-US"/>
              <a:t>Fourth level</a:t>
            </a:r>
          </a:p>
          <a:p>
            <a:pPr marL="644652" lvl="4" indent="-130302" defTabSz="685800">
              <a:spcBef>
                <a:spcPts val="225"/>
              </a:spcBef>
              <a:buClr>
                <a:srgbClr val="519136"/>
              </a:buClr>
            </a:pPr>
            <a:r>
              <a:rPr lang="en-US"/>
              <a:t>Fifth level</a:t>
            </a:r>
          </a:p>
        </p:txBody>
      </p:sp>
      <p:pic>
        <p:nvPicPr>
          <p:cNvPr id="8" name="Picture 7"/>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86043" y="6087876"/>
            <a:ext cx="3333750" cy="590550"/>
          </a:xfrm>
          <a:prstGeom prst="rect">
            <a:avLst/>
          </a:prstGeom>
        </p:spPr>
      </p:pic>
    </p:spTree>
    <p:extLst>
      <p:ext uri="{BB962C8B-B14F-4D97-AF65-F5344CB8AC3E}">
        <p14:creationId xmlns:p14="http://schemas.microsoft.com/office/powerpoint/2010/main" val="251821780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lang="en-US" sz="2400" strike="noStrike" kern="1200" cap="none" baseline="0">
          <a:solidFill>
            <a:srgbClr val="519136"/>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800" b="0" kern="1200" smtClean="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50" kern="1200" smtClean="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50" kern="1200" smtClean="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500" kern="1200" smtClean="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35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2" y="76200"/>
            <a:ext cx="11329259" cy="54864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431372" y="762000"/>
            <a:ext cx="11329259" cy="5547320"/>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4"/>
          </p:nvPr>
        </p:nvSpPr>
        <p:spPr>
          <a:xfrm>
            <a:off x="11201384" y="6170823"/>
            <a:ext cx="670560" cy="502920"/>
          </a:xfrm>
          <a:prstGeom prst="ellipse">
            <a:avLst/>
          </a:prstGeom>
          <a:ln w="19050">
            <a:solidFill>
              <a:srgbClr val="FFFFFF"/>
            </a:solidFill>
          </a:ln>
        </p:spPr>
        <p:txBody>
          <a:bodyPr vert="horz" lIns="9144" tIns="9144" rIns="9144" bIns="9144" rtlCol="0" anchor="ctr">
            <a:normAutofit/>
          </a:bodyPr>
          <a:lstStyle>
            <a:lvl1pPr algn="ctr">
              <a:defRPr sz="1651">
                <a:solidFill>
                  <a:srgbClr val="FFFFFF"/>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62539518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hdr="0" ftr="0" dt="0"/>
  <p:txStyles>
    <p:titleStyle>
      <a:lvl1pPr algn="ctr" defTabSz="914377"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179384" indent="-179384" algn="l" defTabSz="914377"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2" indent="-173732" algn="l" defTabSz="914377"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26" indent="-164588" algn="l" defTabSz="914377"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20" indent="-164588" algn="l" defTabSz="914377"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15" indent="-173732" algn="l" defTabSz="914377"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53" indent="-173732" algn="l" defTabSz="914377" rtl="0" eaLnBrk="1" latinLnBrk="0" hangingPunct="1">
        <a:spcBef>
          <a:spcPts val="300"/>
        </a:spcBef>
        <a:buClr>
          <a:srgbClr val="519136"/>
        </a:buClr>
        <a:buFont typeface="Arial" panose="020B0604020202020204" pitchFamily="34" charset="0"/>
        <a:buChar char="•"/>
        <a:defRPr sz="1600" kern="1200">
          <a:solidFill>
            <a:schemeClr val="tx1"/>
          </a:solidFill>
          <a:latin typeface="+mn-lt"/>
          <a:ea typeface="+mn-ea"/>
          <a:cs typeface="+mn-cs"/>
        </a:defRPr>
      </a:lvl6pPr>
      <a:lvl7pPr marL="1353278" indent="-164588" algn="l" defTabSz="914377"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872" indent="-164588" algn="l" defTabSz="914377"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179" indent="-164588" algn="l" defTabSz="914377"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Footer.jpg"/>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0" y="6486144"/>
            <a:ext cx="12192000" cy="382016"/>
          </a:xfrm>
          <a:prstGeom prst="rect">
            <a:avLst/>
          </a:prstGeom>
          <a:noFill/>
          <a:ln>
            <a:noFill/>
          </a:ln>
        </p:spPr>
      </p:pic>
      <p:sp>
        <p:nvSpPr>
          <p:cNvPr id="11" name="Google Shape;11;p1"/>
          <p:cNvSpPr txBox="1">
            <a:spLocks noGrp="1"/>
          </p:cNvSpPr>
          <p:nvPr>
            <p:ph type="title"/>
          </p:nvPr>
        </p:nvSpPr>
        <p:spPr>
          <a:xfrm>
            <a:off x="609600" y="487680"/>
            <a:ext cx="10972800" cy="463296"/>
          </a:xfrm>
          <a:prstGeom prst="rect">
            <a:avLst/>
          </a:prstGeom>
          <a:noFill/>
          <a:ln>
            <a:noFill/>
          </a:ln>
        </p:spPr>
        <p:txBody>
          <a:bodyPr spcFirstLastPara="1" wrap="square" lIns="0" tIns="0" rIns="0" bIns="0" anchor="t" anchorCtr="0">
            <a:noAutofit/>
          </a:bodyPr>
          <a:lstStyle>
            <a:lvl1pPr marR="0" lvl="0" algn="l" rtl="0">
              <a:lnSpc>
                <a:spcPct val="108010"/>
              </a:lnSpc>
              <a:spcBef>
                <a:spcPts val="0"/>
              </a:spcBef>
              <a:spcAft>
                <a:spcPts val="0"/>
              </a:spcAft>
              <a:buClr>
                <a:schemeClr val="dk1"/>
              </a:buClr>
              <a:buSzPts val="3333"/>
              <a:buFont typeface="Arial"/>
              <a:buNone/>
              <a:defRPr sz="3333"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09600" y="1304544"/>
            <a:ext cx="7242048" cy="4791456"/>
          </a:xfrm>
          <a:prstGeom prst="rect">
            <a:avLst/>
          </a:prstGeom>
          <a:noFill/>
          <a:ln>
            <a:noFill/>
          </a:ln>
        </p:spPr>
        <p:txBody>
          <a:bodyPr spcFirstLastPara="1" wrap="square" lIns="0" tIns="0" rIns="0" bIns="0" anchor="t" anchorCtr="0">
            <a:noAutofit/>
          </a:bodyPr>
          <a:lstStyle>
            <a:lvl1pPr marL="457200" marR="0" lvl="0" indent="-228600" algn="l" rtl="0">
              <a:lnSpc>
                <a:spcPct val="128548"/>
              </a:lnSpc>
              <a:spcBef>
                <a:spcPts val="0"/>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1pPr>
            <a:lvl2pPr marL="914400" marR="0" lvl="1" indent="-228600" algn="l" rtl="0">
              <a:lnSpc>
                <a:spcPct val="128548"/>
              </a:lnSpc>
              <a:spcBef>
                <a:spcPts val="0"/>
              </a:spcBef>
              <a:spcAft>
                <a:spcPts val="0"/>
              </a:spcAft>
              <a:buClr>
                <a:schemeClr val="dk1"/>
              </a:buClr>
              <a:buSzPts val="1867"/>
              <a:buFont typeface="Arial"/>
              <a:buNone/>
              <a:defRPr sz="1867" b="1" i="0" u="none" strike="noStrike" cap="none">
                <a:solidFill>
                  <a:schemeClr val="dk1"/>
                </a:solidFill>
                <a:latin typeface="Arial"/>
                <a:ea typeface="Arial"/>
                <a:cs typeface="Arial"/>
                <a:sym typeface="Arial"/>
              </a:defRPr>
            </a:lvl2pPr>
            <a:lvl3pPr marL="1371600" marR="0" lvl="2" indent="-347154" algn="l" rtl="0">
              <a:lnSpc>
                <a:spcPct val="128548"/>
              </a:lnSpc>
              <a:spcBef>
                <a:spcPts val="0"/>
              </a:spcBef>
              <a:spcAft>
                <a:spcPts val="0"/>
              </a:spcAft>
              <a:buClr>
                <a:schemeClr val="dk1"/>
              </a:buClr>
              <a:buSzPts val="1867"/>
              <a:buFont typeface="Arial"/>
              <a:buAutoNum type="arabicPeriod"/>
              <a:defRPr sz="1867" b="1" i="0" u="none" strike="noStrike" cap="none">
                <a:solidFill>
                  <a:schemeClr val="dk1"/>
                </a:solidFill>
                <a:latin typeface="Arial"/>
                <a:ea typeface="Arial"/>
                <a:cs typeface="Arial"/>
                <a:sym typeface="Arial"/>
              </a:defRPr>
            </a:lvl3pPr>
            <a:lvl4pPr marL="1828800" marR="0" lvl="3" indent="-228600" algn="l" rtl="0">
              <a:lnSpc>
                <a:spcPct val="128548"/>
              </a:lnSpc>
              <a:spcBef>
                <a:spcPts val="768"/>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4pPr>
            <a:lvl5pPr marL="2286000" marR="0" lvl="4" indent="-347154" algn="l" rtl="0">
              <a:lnSpc>
                <a:spcPct val="128548"/>
              </a:lnSpc>
              <a:spcBef>
                <a:spcPts val="768"/>
              </a:spcBef>
              <a:spcAft>
                <a:spcPts val="0"/>
              </a:spcAft>
              <a:buClr>
                <a:schemeClr val="dk1"/>
              </a:buClr>
              <a:buSzPts val="1867"/>
              <a:buFont typeface="Noto Sans Symbols"/>
              <a:buChar char="▪"/>
              <a:defRPr sz="1867" b="0" i="0" u="none" strike="noStrike" cap="none">
                <a:solidFill>
                  <a:schemeClr val="dk1"/>
                </a:solidFill>
                <a:latin typeface="Arial"/>
                <a:ea typeface="Arial"/>
                <a:cs typeface="Arial"/>
                <a:sym typeface="Arial"/>
              </a:defRPr>
            </a:lvl5pPr>
            <a:lvl6pPr marL="2743200" marR="0" lvl="5" indent="-347154" algn="l" rtl="0">
              <a:lnSpc>
                <a:spcPct val="128548"/>
              </a:lnSpc>
              <a:spcBef>
                <a:spcPts val="0"/>
              </a:spcBef>
              <a:spcAft>
                <a:spcPts val="0"/>
              </a:spcAft>
              <a:buClr>
                <a:schemeClr val="dk1"/>
              </a:buClr>
              <a:buSzPts val="1867"/>
              <a:buFont typeface="Noto Sans Symbols"/>
              <a:buChar char="▪"/>
              <a:defRPr sz="1867" b="0" i="0" u="none" strike="noStrike" cap="none">
                <a:solidFill>
                  <a:schemeClr val="dk1"/>
                </a:solidFill>
                <a:latin typeface="Arial"/>
                <a:ea typeface="Arial"/>
                <a:cs typeface="Arial"/>
                <a:sym typeface="Arial"/>
              </a:defRPr>
            </a:lvl6pPr>
            <a:lvl7pPr marL="3200400" marR="0" lvl="6" indent="-347154" algn="l" rtl="0">
              <a:lnSpc>
                <a:spcPct val="128548"/>
              </a:lnSpc>
              <a:spcBef>
                <a:spcPts val="0"/>
              </a:spcBef>
              <a:spcAft>
                <a:spcPts val="0"/>
              </a:spcAft>
              <a:buClr>
                <a:schemeClr val="dk1"/>
              </a:buClr>
              <a:buSzPts val="1867"/>
              <a:buFont typeface="Noto Sans Symbols"/>
              <a:buChar char="▪"/>
              <a:defRPr sz="1867" b="0" i="0" u="none" strike="noStrike" cap="none">
                <a:solidFill>
                  <a:schemeClr val="dk1"/>
                </a:solidFill>
                <a:latin typeface="Arial"/>
                <a:ea typeface="Arial"/>
                <a:cs typeface="Arial"/>
                <a:sym typeface="Arial"/>
              </a:defRPr>
            </a:lvl7pPr>
            <a:lvl8pPr marL="3657600" marR="0" lvl="7" indent="-347154" algn="l" rtl="0">
              <a:lnSpc>
                <a:spcPct val="128548"/>
              </a:lnSpc>
              <a:spcBef>
                <a:spcPts val="0"/>
              </a:spcBef>
              <a:spcAft>
                <a:spcPts val="0"/>
              </a:spcAft>
              <a:buClr>
                <a:schemeClr val="dk1"/>
              </a:buClr>
              <a:buSzPts val="1867"/>
              <a:buFont typeface="Noto Sans Symbols"/>
              <a:buChar char="▪"/>
              <a:defRPr sz="1867" b="0" i="0" u="none" strike="noStrike" cap="none">
                <a:solidFill>
                  <a:schemeClr val="dk1"/>
                </a:solidFill>
                <a:latin typeface="Arial"/>
                <a:ea typeface="Arial"/>
                <a:cs typeface="Arial"/>
                <a:sym typeface="Arial"/>
              </a:defRPr>
            </a:lvl8pPr>
            <a:lvl9pPr marL="4114800" marR="0" lvl="8" indent="-347154" algn="l" rtl="0">
              <a:lnSpc>
                <a:spcPct val="128548"/>
              </a:lnSpc>
              <a:spcBef>
                <a:spcPts val="0"/>
              </a:spcBef>
              <a:spcAft>
                <a:spcPts val="0"/>
              </a:spcAft>
              <a:buClr>
                <a:schemeClr val="dk1"/>
              </a:buClr>
              <a:buSzPts val="1867"/>
              <a:buFont typeface="Noto Sans Symbols"/>
              <a:buChar char="▪"/>
              <a:defRPr sz="1867"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8737600" y="6002750"/>
            <a:ext cx="28448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b="0" i="0" u="none" strike="noStrike" cap="none">
                <a:solidFill>
                  <a:srgbClr val="000000"/>
                </a:solidFill>
                <a:latin typeface="Arial"/>
                <a:ea typeface="Arial"/>
                <a:cs typeface="Arial"/>
                <a:sym typeface="Arial"/>
              </a:defRPr>
            </a:lvl1pPr>
            <a:lvl2pPr marL="0" marR="0" lvl="1" indent="0" algn="r" rtl="0">
              <a:spcBef>
                <a:spcPts val="0"/>
              </a:spcBef>
              <a:buNone/>
              <a:defRPr sz="800" b="0" i="0" u="none" strike="noStrike" cap="none">
                <a:solidFill>
                  <a:srgbClr val="000000"/>
                </a:solidFill>
                <a:latin typeface="Arial"/>
                <a:ea typeface="Arial"/>
                <a:cs typeface="Arial"/>
                <a:sym typeface="Arial"/>
              </a:defRPr>
            </a:lvl2pPr>
            <a:lvl3pPr marL="0" marR="0" lvl="2" indent="0" algn="r" rtl="0">
              <a:spcBef>
                <a:spcPts val="0"/>
              </a:spcBef>
              <a:buNone/>
              <a:defRPr sz="800" b="0" i="0" u="none" strike="noStrike" cap="none">
                <a:solidFill>
                  <a:srgbClr val="000000"/>
                </a:solidFill>
                <a:latin typeface="Arial"/>
                <a:ea typeface="Arial"/>
                <a:cs typeface="Arial"/>
                <a:sym typeface="Arial"/>
              </a:defRPr>
            </a:lvl3pPr>
            <a:lvl4pPr marL="0" marR="0" lvl="3" indent="0" algn="r" rtl="0">
              <a:spcBef>
                <a:spcPts val="0"/>
              </a:spcBef>
              <a:buNone/>
              <a:defRPr sz="800" b="0" i="0" u="none" strike="noStrike" cap="none">
                <a:solidFill>
                  <a:srgbClr val="000000"/>
                </a:solidFill>
                <a:latin typeface="Arial"/>
                <a:ea typeface="Arial"/>
                <a:cs typeface="Arial"/>
                <a:sym typeface="Arial"/>
              </a:defRPr>
            </a:lvl4pPr>
            <a:lvl5pPr marL="0" marR="0" lvl="4" indent="0" algn="r" rtl="0">
              <a:spcBef>
                <a:spcPts val="0"/>
              </a:spcBef>
              <a:buNone/>
              <a:defRPr sz="800" b="0" i="0" u="none" strike="noStrike" cap="none">
                <a:solidFill>
                  <a:srgbClr val="000000"/>
                </a:solidFill>
                <a:latin typeface="Arial"/>
                <a:ea typeface="Arial"/>
                <a:cs typeface="Arial"/>
                <a:sym typeface="Arial"/>
              </a:defRPr>
            </a:lvl5pPr>
            <a:lvl6pPr marL="0" marR="0" lvl="5" indent="0" algn="r" rtl="0">
              <a:spcBef>
                <a:spcPts val="0"/>
              </a:spcBef>
              <a:buNone/>
              <a:defRPr sz="800" b="0" i="0" u="none" strike="noStrike" cap="none">
                <a:solidFill>
                  <a:srgbClr val="000000"/>
                </a:solidFill>
                <a:latin typeface="Arial"/>
                <a:ea typeface="Arial"/>
                <a:cs typeface="Arial"/>
                <a:sym typeface="Arial"/>
              </a:defRPr>
            </a:lvl6pPr>
            <a:lvl7pPr marL="0" marR="0" lvl="6" indent="0" algn="r" rtl="0">
              <a:spcBef>
                <a:spcPts val="0"/>
              </a:spcBef>
              <a:buNone/>
              <a:defRPr sz="800" b="0" i="0" u="none" strike="noStrike" cap="none">
                <a:solidFill>
                  <a:srgbClr val="000000"/>
                </a:solidFill>
                <a:latin typeface="Arial"/>
                <a:ea typeface="Arial"/>
                <a:cs typeface="Arial"/>
                <a:sym typeface="Arial"/>
              </a:defRPr>
            </a:lvl7pPr>
            <a:lvl8pPr marL="0" marR="0" lvl="7" indent="0" algn="r" rtl="0">
              <a:spcBef>
                <a:spcPts val="0"/>
              </a:spcBef>
              <a:buNone/>
              <a:defRPr sz="800" b="0" i="0" u="none" strike="noStrike" cap="none">
                <a:solidFill>
                  <a:srgbClr val="000000"/>
                </a:solidFill>
                <a:latin typeface="Arial"/>
                <a:ea typeface="Arial"/>
                <a:cs typeface="Arial"/>
                <a:sym typeface="Arial"/>
              </a:defRPr>
            </a:lvl8pPr>
            <a:lvl9pPr marL="0" marR="0" lvl="8" indent="0" algn="r" rtl="0">
              <a:spcBef>
                <a:spcPts val="0"/>
              </a:spcBef>
              <a:buNone/>
              <a:defRPr sz="800" b="0" i="0" u="none" strike="noStrike" cap="none">
                <a:solidFill>
                  <a:srgbClr val="000000"/>
                </a:solidFill>
                <a:latin typeface="Arial"/>
                <a:ea typeface="Arial"/>
                <a:cs typeface="Arial"/>
                <a:sym typeface="Arial"/>
              </a:defRPr>
            </a:lvl9pPr>
          </a:lstStyle>
          <a:p>
            <a:pPr>
              <a:buClr>
                <a:srgbClr val="000000"/>
              </a:buClr>
              <a:buFont typeface="Arial"/>
              <a:buNone/>
            </a:pPr>
            <a:fld id="{00000000-1234-1234-1234-123412341234}" type="slidenum">
              <a:rPr lang="en-US" kern="0"/>
              <a:pPr>
                <a:buClr>
                  <a:srgbClr val="000000"/>
                </a:buClr>
                <a:buFont typeface="Arial"/>
                <a:buNone/>
              </a:pPr>
              <a:t>‹#›</a:t>
            </a:fld>
            <a:endParaRPr kern="0" dirty="0"/>
          </a:p>
        </p:txBody>
      </p:sp>
      <p:sp>
        <p:nvSpPr>
          <p:cNvPr id="14" name="Google Shape;14;p1"/>
          <p:cNvSpPr txBox="1">
            <a:spLocks noGrp="1"/>
          </p:cNvSpPr>
          <p:nvPr>
            <p:ph type="ftr" idx="11"/>
          </p:nvPr>
        </p:nvSpPr>
        <p:spPr>
          <a:xfrm>
            <a:off x="609600" y="6362634"/>
            <a:ext cx="3860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8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dirty="0">
              <a:solidFill>
                <a:srgbClr val="FFFFFF"/>
              </a:solidFill>
            </a:endParaRPr>
          </a:p>
        </p:txBody>
      </p:sp>
    </p:spTree>
    <p:extLst>
      <p:ext uri="{BB962C8B-B14F-4D97-AF65-F5344CB8AC3E}">
        <p14:creationId xmlns:p14="http://schemas.microsoft.com/office/powerpoint/2010/main" val="2218784059"/>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42" r:id="rId4"/>
    <p:sldLayoutId id="2147483743" r:id="rId5"/>
    <p:sldLayoutId id="2147483744" r:id="rId6"/>
    <p:sldLayoutId id="2147483745" r:id="rId7"/>
    <p:sldLayoutId id="2147483748" r:id="rId8"/>
    <p:sldLayoutId id="2147483750" r:id="rId9"/>
    <p:sldLayoutId id="2147483751" r:id="rId10"/>
    <p:sldLayoutId id="2147483752" r:id="rId11"/>
    <p:sldLayoutId id="2147483753"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Footer.jpg"/>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0" y="6486144"/>
            <a:ext cx="12192000" cy="382016"/>
          </a:xfrm>
          <a:prstGeom prst="rect">
            <a:avLst/>
          </a:prstGeom>
          <a:noFill/>
          <a:ln>
            <a:noFill/>
          </a:ln>
        </p:spPr>
      </p:pic>
      <p:sp>
        <p:nvSpPr>
          <p:cNvPr id="11" name="Google Shape;11;p1"/>
          <p:cNvSpPr txBox="1">
            <a:spLocks noGrp="1"/>
          </p:cNvSpPr>
          <p:nvPr>
            <p:ph type="title"/>
          </p:nvPr>
        </p:nvSpPr>
        <p:spPr>
          <a:xfrm>
            <a:off x="609600" y="487680"/>
            <a:ext cx="10972800" cy="463296"/>
          </a:xfrm>
          <a:prstGeom prst="rect">
            <a:avLst/>
          </a:prstGeom>
          <a:noFill/>
          <a:ln>
            <a:noFill/>
          </a:ln>
        </p:spPr>
        <p:txBody>
          <a:bodyPr spcFirstLastPara="1" wrap="square" lIns="0" tIns="0" rIns="0" bIns="0" anchor="t" anchorCtr="0">
            <a:noAutofit/>
          </a:bodyPr>
          <a:lstStyle>
            <a:lvl1pPr marR="0" lvl="0" algn="l" rtl="0">
              <a:lnSpc>
                <a:spcPct val="108010"/>
              </a:lnSpc>
              <a:spcBef>
                <a:spcPts val="0"/>
              </a:spcBef>
              <a:spcAft>
                <a:spcPts val="0"/>
              </a:spcAft>
              <a:buClr>
                <a:schemeClr val="dk1"/>
              </a:buClr>
              <a:buSzPts val="3333"/>
              <a:buFont typeface="Arial"/>
              <a:buNone/>
              <a:defRPr sz="3333"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09600" y="1304544"/>
            <a:ext cx="7242048" cy="4791456"/>
          </a:xfrm>
          <a:prstGeom prst="rect">
            <a:avLst/>
          </a:prstGeom>
          <a:noFill/>
          <a:ln>
            <a:noFill/>
          </a:ln>
        </p:spPr>
        <p:txBody>
          <a:bodyPr spcFirstLastPara="1" wrap="square" lIns="0" tIns="0" rIns="0" bIns="0" anchor="t" anchorCtr="0">
            <a:noAutofit/>
          </a:bodyPr>
          <a:lstStyle>
            <a:lvl1pPr marL="457200" marR="0" lvl="0" indent="-228600" algn="l" rtl="0">
              <a:lnSpc>
                <a:spcPct val="128548"/>
              </a:lnSpc>
              <a:spcBef>
                <a:spcPts val="0"/>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1pPr>
            <a:lvl2pPr marL="914400" marR="0" lvl="1" indent="-228600" algn="l" rtl="0">
              <a:lnSpc>
                <a:spcPct val="128548"/>
              </a:lnSpc>
              <a:spcBef>
                <a:spcPts val="0"/>
              </a:spcBef>
              <a:spcAft>
                <a:spcPts val="0"/>
              </a:spcAft>
              <a:buClr>
                <a:schemeClr val="dk1"/>
              </a:buClr>
              <a:buSzPts val="1867"/>
              <a:buFont typeface="Arial"/>
              <a:buNone/>
              <a:defRPr sz="1867" b="1" i="0" u="none" strike="noStrike" cap="none">
                <a:solidFill>
                  <a:schemeClr val="dk1"/>
                </a:solidFill>
                <a:latin typeface="Arial"/>
                <a:ea typeface="Arial"/>
                <a:cs typeface="Arial"/>
                <a:sym typeface="Arial"/>
              </a:defRPr>
            </a:lvl2pPr>
            <a:lvl3pPr marL="1371600" marR="0" lvl="2" indent="-347154" algn="l" rtl="0">
              <a:lnSpc>
                <a:spcPct val="128548"/>
              </a:lnSpc>
              <a:spcBef>
                <a:spcPts val="0"/>
              </a:spcBef>
              <a:spcAft>
                <a:spcPts val="0"/>
              </a:spcAft>
              <a:buClr>
                <a:schemeClr val="dk1"/>
              </a:buClr>
              <a:buSzPts val="1867"/>
              <a:buFont typeface="Arial"/>
              <a:buAutoNum type="arabicPeriod"/>
              <a:defRPr sz="1867" b="1" i="0" u="none" strike="noStrike" cap="none">
                <a:solidFill>
                  <a:schemeClr val="dk1"/>
                </a:solidFill>
                <a:latin typeface="Arial"/>
                <a:ea typeface="Arial"/>
                <a:cs typeface="Arial"/>
                <a:sym typeface="Arial"/>
              </a:defRPr>
            </a:lvl3pPr>
            <a:lvl4pPr marL="1828800" marR="0" lvl="3" indent="-228600" algn="l" rtl="0">
              <a:lnSpc>
                <a:spcPct val="128548"/>
              </a:lnSpc>
              <a:spcBef>
                <a:spcPts val="768"/>
              </a:spcBef>
              <a:spcAft>
                <a:spcPts val="0"/>
              </a:spcAft>
              <a:buClr>
                <a:schemeClr val="dk1"/>
              </a:buClr>
              <a:buSzPts val="1867"/>
              <a:buFont typeface="Arial"/>
              <a:buNone/>
              <a:defRPr sz="1867" b="0" i="0" u="none" strike="noStrike" cap="none">
                <a:solidFill>
                  <a:schemeClr val="dk1"/>
                </a:solidFill>
                <a:latin typeface="Arial"/>
                <a:ea typeface="Arial"/>
                <a:cs typeface="Arial"/>
                <a:sym typeface="Arial"/>
              </a:defRPr>
            </a:lvl4pPr>
            <a:lvl5pPr marL="2286000" marR="0" lvl="4" indent="-347154" algn="l" rtl="0">
              <a:lnSpc>
                <a:spcPct val="128548"/>
              </a:lnSpc>
              <a:spcBef>
                <a:spcPts val="768"/>
              </a:spcBef>
              <a:spcAft>
                <a:spcPts val="0"/>
              </a:spcAft>
              <a:buClr>
                <a:schemeClr val="dk1"/>
              </a:buClr>
              <a:buSzPts val="1867"/>
              <a:buFont typeface="Noto Sans Symbols"/>
              <a:buChar char="▪"/>
              <a:defRPr sz="1867" b="0" i="0" u="none" strike="noStrike" cap="none">
                <a:solidFill>
                  <a:schemeClr val="dk1"/>
                </a:solidFill>
                <a:latin typeface="Arial"/>
                <a:ea typeface="Arial"/>
                <a:cs typeface="Arial"/>
                <a:sym typeface="Arial"/>
              </a:defRPr>
            </a:lvl5pPr>
            <a:lvl6pPr marL="2743200" marR="0" lvl="5" indent="-347154" algn="l" rtl="0">
              <a:lnSpc>
                <a:spcPct val="128548"/>
              </a:lnSpc>
              <a:spcBef>
                <a:spcPts val="0"/>
              </a:spcBef>
              <a:spcAft>
                <a:spcPts val="0"/>
              </a:spcAft>
              <a:buClr>
                <a:schemeClr val="dk1"/>
              </a:buClr>
              <a:buSzPts val="1867"/>
              <a:buFont typeface="Noto Sans Symbols"/>
              <a:buChar char="▪"/>
              <a:defRPr sz="1867" b="0" i="0" u="none" strike="noStrike" cap="none">
                <a:solidFill>
                  <a:schemeClr val="dk1"/>
                </a:solidFill>
                <a:latin typeface="Arial"/>
                <a:ea typeface="Arial"/>
                <a:cs typeface="Arial"/>
                <a:sym typeface="Arial"/>
              </a:defRPr>
            </a:lvl6pPr>
            <a:lvl7pPr marL="3200400" marR="0" lvl="6" indent="-347154" algn="l" rtl="0">
              <a:lnSpc>
                <a:spcPct val="128548"/>
              </a:lnSpc>
              <a:spcBef>
                <a:spcPts val="0"/>
              </a:spcBef>
              <a:spcAft>
                <a:spcPts val="0"/>
              </a:spcAft>
              <a:buClr>
                <a:schemeClr val="dk1"/>
              </a:buClr>
              <a:buSzPts val="1867"/>
              <a:buFont typeface="Noto Sans Symbols"/>
              <a:buChar char="▪"/>
              <a:defRPr sz="1867" b="0" i="0" u="none" strike="noStrike" cap="none">
                <a:solidFill>
                  <a:schemeClr val="dk1"/>
                </a:solidFill>
                <a:latin typeface="Arial"/>
                <a:ea typeface="Arial"/>
                <a:cs typeface="Arial"/>
                <a:sym typeface="Arial"/>
              </a:defRPr>
            </a:lvl7pPr>
            <a:lvl8pPr marL="3657600" marR="0" lvl="7" indent="-347154" algn="l" rtl="0">
              <a:lnSpc>
                <a:spcPct val="128548"/>
              </a:lnSpc>
              <a:spcBef>
                <a:spcPts val="0"/>
              </a:spcBef>
              <a:spcAft>
                <a:spcPts val="0"/>
              </a:spcAft>
              <a:buClr>
                <a:schemeClr val="dk1"/>
              </a:buClr>
              <a:buSzPts val="1867"/>
              <a:buFont typeface="Noto Sans Symbols"/>
              <a:buChar char="▪"/>
              <a:defRPr sz="1867" b="0" i="0" u="none" strike="noStrike" cap="none">
                <a:solidFill>
                  <a:schemeClr val="dk1"/>
                </a:solidFill>
                <a:latin typeface="Arial"/>
                <a:ea typeface="Arial"/>
                <a:cs typeface="Arial"/>
                <a:sym typeface="Arial"/>
              </a:defRPr>
            </a:lvl8pPr>
            <a:lvl9pPr marL="4114800" marR="0" lvl="8" indent="-347154" algn="l" rtl="0">
              <a:lnSpc>
                <a:spcPct val="128548"/>
              </a:lnSpc>
              <a:spcBef>
                <a:spcPts val="0"/>
              </a:spcBef>
              <a:spcAft>
                <a:spcPts val="0"/>
              </a:spcAft>
              <a:buClr>
                <a:schemeClr val="dk1"/>
              </a:buClr>
              <a:buSzPts val="1867"/>
              <a:buFont typeface="Noto Sans Symbols"/>
              <a:buChar char="▪"/>
              <a:defRPr sz="1867"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8737600" y="6002750"/>
            <a:ext cx="28448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00" b="0" i="0" u="none" strike="noStrike" cap="none">
                <a:solidFill>
                  <a:srgbClr val="000000"/>
                </a:solidFill>
                <a:latin typeface="Arial"/>
                <a:ea typeface="Arial"/>
                <a:cs typeface="Arial"/>
                <a:sym typeface="Arial"/>
              </a:defRPr>
            </a:lvl1pPr>
            <a:lvl2pPr marL="0" marR="0" lvl="1" indent="0" algn="r" rtl="0">
              <a:spcBef>
                <a:spcPts val="0"/>
              </a:spcBef>
              <a:buNone/>
              <a:defRPr sz="800" b="0" i="0" u="none" strike="noStrike" cap="none">
                <a:solidFill>
                  <a:srgbClr val="000000"/>
                </a:solidFill>
                <a:latin typeface="Arial"/>
                <a:ea typeface="Arial"/>
                <a:cs typeface="Arial"/>
                <a:sym typeface="Arial"/>
              </a:defRPr>
            </a:lvl2pPr>
            <a:lvl3pPr marL="0" marR="0" lvl="2" indent="0" algn="r" rtl="0">
              <a:spcBef>
                <a:spcPts val="0"/>
              </a:spcBef>
              <a:buNone/>
              <a:defRPr sz="800" b="0" i="0" u="none" strike="noStrike" cap="none">
                <a:solidFill>
                  <a:srgbClr val="000000"/>
                </a:solidFill>
                <a:latin typeface="Arial"/>
                <a:ea typeface="Arial"/>
                <a:cs typeface="Arial"/>
                <a:sym typeface="Arial"/>
              </a:defRPr>
            </a:lvl3pPr>
            <a:lvl4pPr marL="0" marR="0" lvl="3" indent="0" algn="r" rtl="0">
              <a:spcBef>
                <a:spcPts val="0"/>
              </a:spcBef>
              <a:buNone/>
              <a:defRPr sz="800" b="0" i="0" u="none" strike="noStrike" cap="none">
                <a:solidFill>
                  <a:srgbClr val="000000"/>
                </a:solidFill>
                <a:latin typeface="Arial"/>
                <a:ea typeface="Arial"/>
                <a:cs typeface="Arial"/>
                <a:sym typeface="Arial"/>
              </a:defRPr>
            </a:lvl4pPr>
            <a:lvl5pPr marL="0" marR="0" lvl="4" indent="0" algn="r" rtl="0">
              <a:spcBef>
                <a:spcPts val="0"/>
              </a:spcBef>
              <a:buNone/>
              <a:defRPr sz="800" b="0" i="0" u="none" strike="noStrike" cap="none">
                <a:solidFill>
                  <a:srgbClr val="000000"/>
                </a:solidFill>
                <a:latin typeface="Arial"/>
                <a:ea typeface="Arial"/>
                <a:cs typeface="Arial"/>
                <a:sym typeface="Arial"/>
              </a:defRPr>
            </a:lvl5pPr>
            <a:lvl6pPr marL="0" marR="0" lvl="5" indent="0" algn="r" rtl="0">
              <a:spcBef>
                <a:spcPts val="0"/>
              </a:spcBef>
              <a:buNone/>
              <a:defRPr sz="800" b="0" i="0" u="none" strike="noStrike" cap="none">
                <a:solidFill>
                  <a:srgbClr val="000000"/>
                </a:solidFill>
                <a:latin typeface="Arial"/>
                <a:ea typeface="Arial"/>
                <a:cs typeface="Arial"/>
                <a:sym typeface="Arial"/>
              </a:defRPr>
            </a:lvl6pPr>
            <a:lvl7pPr marL="0" marR="0" lvl="6" indent="0" algn="r" rtl="0">
              <a:spcBef>
                <a:spcPts val="0"/>
              </a:spcBef>
              <a:buNone/>
              <a:defRPr sz="800" b="0" i="0" u="none" strike="noStrike" cap="none">
                <a:solidFill>
                  <a:srgbClr val="000000"/>
                </a:solidFill>
                <a:latin typeface="Arial"/>
                <a:ea typeface="Arial"/>
                <a:cs typeface="Arial"/>
                <a:sym typeface="Arial"/>
              </a:defRPr>
            </a:lvl7pPr>
            <a:lvl8pPr marL="0" marR="0" lvl="7" indent="0" algn="r" rtl="0">
              <a:spcBef>
                <a:spcPts val="0"/>
              </a:spcBef>
              <a:buNone/>
              <a:defRPr sz="800" b="0" i="0" u="none" strike="noStrike" cap="none">
                <a:solidFill>
                  <a:srgbClr val="000000"/>
                </a:solidFill>
                <a:latin typeface="Arial"/>
                <a:ea typeface="Arial"/>
                <a:cs typeface="Arial"/>
                <a:sym typeface="Arial"/>
              </a:defRPr>
            </a:lvl8pPr>
            <a:lvl9pPr marL="0" marR="0" lvl="8" indent="0" algn="r" rtl="0">
              <a:spcBef>
                <a:spcPts val="0"/>
              </a:spcBef>
              <a:buNone/>
              <a:defRPr sz="800" b="0" i="0" u="none" strike="noStrike" cap="none">
                <a:solidFill>
                  <a:srgbClr val="000000"/>
                </a:solidFill>
                <a:latin typeface="Arial"/>
                <a:ea typeface="Arial"/>
                <a:cs typeface="Arial"/>
                <a:sym typeface="Arial"/>
              </a:defRPr>
            </a:lvl9pPr>
          </a:lstStyle>
          <a:p>
            <a:pPr>
              <a:buClr>
                <a:srgbClr val="000000"/>
              </a:buClr>
              <a:buFont typeface="Arial"/>
              <a:buNone/>
            </a:pPr>
            <a:fld id="{00000000-1234-1234-1234-123412341234}" type="slidenum">
              <a:rPr lang="en-US" kern="0"/>
              <a:pPr>
                <a:buClr>
                  <a:srgbClr val="000000"/>
                </a:buClr>
                <a:buFont typeface="Arial"/>
                <a:buNone/>
              </a:pPr>
              <a:t>‹#›</a:t>
            </a:fld>
            <a:endParaRPr kern="0" dirty="0"/>
          </a:p>
        </p:txBody>
      </p:sp>
      <p:sp>
        <p:nvSpPr>
          <p:cNvPr id="14" name="Google Shape;14;p1"/>
          <p:cNvSpPr txBox="1">
            <a:spLocks noGrp="1"/>
          </p:cNvSpPr>
          <p:nvPr>
            <p:ph type="ftr" idx="11"/>
          </p:nvPr>
        </p:nvSpPr>
        <p:spPr>
          <a:xfrm>
            <a:off x="609600" y="6362634"/>
            <a:ext cx="3860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8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dirty="0">
              <a:solidFill>
                <a:srgbClr val="FFFFFF"/>
              </a:solidFill>
            </a:endParaRPr>
          </a:p>
        </p:txBody>
      </p:sp>
    </p:spTree>
    <p:extLst>
      <p:ext uri="{BB962C8B-B14F-4D97-AF65-F5344CB8AC3E}">
        <p14:creationId xmlns:p14="http://schemas.microsoft.com/office/powerpoint/2010/main" val="1939119572"/>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3" r:id="rId4"/>
    <p:sldLayoutId id="2147483764" r:id="rId5"/>
    <p:sldLayoutId id="2147483765" r:id="rId6"/>
    <p:sldLayoutId id="2147483768" r:id="rId7"/>
    <p:sldLayoutId id="2147483769" r:id="rId8"/>
    <p:sldLayoutId id="2147483771"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1725BC-14E6-4A65-BFE3-B7984652D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B956DE3-DC63-4080-A55C-4789F48BC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B8E2AF-0A6D-4311-B620-E14249E75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a:extLst>
              <a:ext uri="{FF2B5EF4-FFF2-40B4-BE49-F238E27FC236}">
                <a16:creationId xmlns:a16="http://schemas.microsoft.com/office/drawing/2014/main" id="{CD3E24D1-015A-463A-BD1D-57B7756D9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9346ED1D-A3D4-47E3-9870-77368BC07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8C82E-A580-4483-98B2-FBC005C69ECB}" type="slidenum">
              <a:rPr lang="en-CA" smtClean="0"/>
              <a:t>‹#›</a:t>
            </a:fld>
            <a:endParaRPr lang="en-CA" dirty="0"/>
          </a:p>
        </p:txBody>
      </p:sp>
    </p:spTree>
    <p:extLst>
      <p:ext uri="{BB962C8B-B14F-4D97-AF65-F5344CB8AC3E}">
        <p14:creationId xmlns:p14="http://schemas.microsoft.com/office/powerpoint/2010/main" val="314541965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hyperlink" Target="https://researchadvocacy.org/pdf-resources?tid=48"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7.jpe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41.xml"/><Relationship Id="rId6" Type="http://schemas.openxmlformats.org/officeDocument/2006/relationships/diagramLayout" Target="../diagrams/layout1.xml"/><Relationship Id="rId11" Type="http://schemas.openxmlformats.org/officeDocument/2006/relationships/image" Target="../media/image46.jpeg"/><Relationship Id="rId5" Type="http://schemas.openxmlformats.org/officeDocument/2006/relationships/diagramData" Target="../diagrams/data1.xml"/><Relationship Id="rId10" Type="http://schemas.openxmlformats.org/officeDocument/2006/relationships/image" Target="../media/image49.jpeg"/><Relationship Id="rId4" Type="http://schemas.openxmlformats.org/officeDocument/2006/relationships/image" Target="../media/image48.jpe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52.pn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52.pn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4.xml"/><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emf"/><Relationship Id="rId2" Type="http://schemas.openxmlformats.org/officeDocument/2006/relationships/notesSlide" Target="../notesSlides/notesSlide25.xml"/><Relationship Id="rId1" Type="http://schemas.openxmlformats.org/officeDocument/2006/relationships/slideLayout" Target="../slideLayouts/slideLayout61.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3.emf"/></Relationships>
</file>

<file path=ppt/slides/_rels/slide3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doi.org/10.3390/curroncol28010062"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F8BB00-40E7-4A84-AE90-EAC93469F947}"/>
              </a:ext>
            </a:extLst>
          </p:cNvPr>
          <p:cNvSpPr txBox="1"/>
          <p:nvPr/>
        </p:nvSpPr>
        <p:spPr>
          <a:xfrm>
            <a:off x="2164976" y="1752600"/>
            <a:ext cx="7557262" cy="1508105"/>
          </a:xfrm>
          <a:prstGeom prst="rect">
            <a:avLst/>
          </a:prstGeom>
          <a:noFill/>
        </p:spPr>
        <p:txBody>
          <a:bodyPr wrap="none" rtlCol="0">
            <a:spAutoFit/>
          </a:bodyPr>
          <a:lstStyle/>
          <a:p>
            <a:pPr algn="ctr"/>
            <a:r>
              <a:rPr lang="en-US" sz="3600" b="1" dirty="0">
                <a:solidFill>
                  <a:schemeClr val="tx2"/>
                </a:solidFill>
              </a:rPr>
              <a:t>Patient Engagement Overview</a:t>
            </a:r>
          </a:p>
          <a:p>
            <a:pPr algn="ctr"/>
            <a:endParaRPr lang="en-US" sz="2000" b="1" i="1" dirty="0">
              <a:solidFill>
                <a:schemeClr val="tx2"/>
              </a:solidFill>
            </a:endParaRPr>
          </a:p>
          <a:p>
            <a:pPr algn="ctr"/>
            <a:r>
              <a:rPr lang="en-US" sz="3600" b="1" i="1" dirty="0">
                <a:solidFill>
                  <a:schemeClr val="tx2"/>
                </a:solidFill>
              </a:rPr>
              <a:t>New Investigator Clinical Trials Course</a:t>
            </a:r>
          </a:p>
        </p:txBody>
      </p:sp>
      <p:sp>
        <p:nvSpPr>
          <p:cNvPr id="9" name="Subtitle 2">
            <a:extLst>
              <a:ext uri="{FF2B5EF4-FFF2-40B4-BE49-F238E27FC236}">
                <a16:creationId xmlns:a16="http://schemas.microsoft.com/office/drawing/2014/main" id="{FBFEB83E-AF88-42B6-8D21-0A0F3061538F}"/>
              </a:ext>
            </a:extLst>
          </p:cNvPr>
          <p:cNvSpPr txBox="1">
            <a:spLocks/>
          </p:cNvSpPr>
          <p:nvPr/>
        </p:nvSpPr>
        <p:spPr>
          <a:xfrm>
            <a:off x="990600" y="3505200"/>
            <a:ext cx="9144000" cy="2722881"/>
          </a:xfrm>
          <a:prstGeom prst="rect">
            <a:avLst/>
          </a:prstGeom>
        </p:spPr>
        <p:txBody>
          <a:bodyPr>
            <a:normAutofit/>
          </a:bodyPr>
          <a:lstStyle>
            <a:lvl1pPr marL="179388" indent="-179388" algn="l" defTabSz="914400"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fontAlgn="base">
              <a:spcBef>
                <a:spcPct val="20000"/>
              </a:spcBef>
              <a:spcAft>
                <a:spcPct val="0"/>
              </a:spcAft>
              <a:buNone/>
            </a:pPr>
            <a:r>
              <a:rPr lang="fr-FR" altLang="en-US" sz="2800" dirty="0">
                <a:solidFill>
                  <a:srgbClr val="005F9B"/>
                </a:solidFill>
                <a:latin typeface="Brandon Text Bold" panose="020B0803020203060203" pitchFamily="34" charset="0"/>
                <a:ea typeface="ヒラギノ角ゴ Pro W3" panose="020B0300000000000000" pitchFamily="34" charset="-128"/>
              </a:rPr>
              <a:t>Judy Needham</a:t>
            </a:r>
          </a:p>
          <a:p>
            <a:pPr marL="0" indent="0" algn="ctr" fontAlgn="base">
              <a:spcBef>
                <a:spcPts val="0"/>
              </a:spcBef>
              <a:spcAft>
                <a:spcPct val="0"/>
              </a:spcAft>
              <a:buNone/>
            </a:pPr>
            <a:r>
              <a:rPr lang="fr-FR" altLang="en-US" sz="1800" dirty="0">
                <a:solidFill>
                  <a:srgbClr val="005F9B"/>
                </a:solidFill>
                <a:latin typeface="Brandon Text Bold" panose="020B0803020203060203" pitchFamily="34" charset="0"/>
                <a:ea typeface="ヒラギノ角ゴ Pro W3" panose="020B0300000000000000" pitchFamily="34" charset="-128"/>
              </a:rPr>
              <a:t>Chair, Patient Representative Committee</a:t>
            </a:r>
            <a:br>
              <a:rPr lang="fr-FR" altLang="en-US" sz="1800" dirty="0">
                <a:solidFill>
                  <a:srgbClr val="005F9B"/>
                </a:solidFill>
                <a:latin typeface="Brandon Text Bold" panose="020B0803020203060203" pitchFamily="34" charset="0"/>
                <a:ea typeface="ヒラギノ角ゴ Pro W3" panose="020B0300000000000000" pitchFamily="34" charset="-128"/>
              </a:rPr>
            </a:br>
            <a:r>
              <a:rPr lang="fr-FR" altLang="en-US" sz="1800" dirty="0">
                <a:solidFill>
                  <a:srgbClr val="005F9B"/>
                </a:solidFill>
                <a:latin typeface="Brandon Text Bold" panose="020B0803020203060203" pitchFamily="34" charset="0"/>
                <a:ea typeface="ヒラギノ角ゴ Pro W3" panose="020B0300000000000000" pitchFamily="34" charset="-128"/>
              </a:rPr>
              <a:t>Member, Clinical Trials Committee</a:t>
            </a:r>
            <a:br>
              <a:rPr lang="fr-FR" altLang="en-US" sz="1800" dirty="0">
                <a:solidFill>
                  <a:srgbClr val="005F9B"/>
                </a:solidFill>
                <a:latin typeface="Brandon Text Bold" panose="020B0803020203060203" pitchFamily="34" charset="0"/>
                <a:ea typeface="ヒラギノ角ゴ Pro W3" panose="020B0300000000000000" pitchFamily="34" charset="-128"/>
              </a:rPr>
            </a:br>
            <a:r>
              <a:rPr lang="fr-FR" altLang="en-US" sz="1800" dirty="0">
                <a:solidFill>
                  <a:srgbClr val="005F9B"/>
                </a:solidFill>
                <a:latin typeface="Brandon Text Bold" panose="020B0803020203060203" pitchFamily="34" charset="0"/>
                <a:ea typeface="ヒラギノ角ゴ Pro W3" panose="020B0300000000000000" pitchFamily="34" charset="-128"/>
              </a:rPr>
              <a:t>Member, Strategic Executive Advisory Council</a:t>
            </a:r>
          </a:p>
          <a:p>
            <a:pPr marL="0" indent="0" fontAlgn="base">
              <a:spcBef>
                <a:spcPct val="20000"/>
              </a:spcBef>
              <a:spcAft>
                <a:spcPct val="0"/>
              </a:spcAft>
              <a:buNone/>
            </a:pPr>
            <a:endParaRPr lang="fr-FR" altLang="en-US" sz="2800" dirty="0">
              <a:solidFill>
                <a:srgbClr val="005F9B"/>
              </a:solidFill>
              <a:latin typeface="Brandon Text Bold" panose="020B0803020203060203" pitchFamily="34" charset="0"/>
              <a:ea typeface="ヒラギノ角ゴ Pro W3" panose="020B0300000000000000" pitchFamily="34" charset="-128"/>
            </a:endParaRPr>
          </a:p>
          <a:p>
            <a:pPr marL="0" indent="0" algn="ctr" fontAlgn="base">
              <a:spcBef>
                <a:spcPct val="20000"/>
              </a:spcBef>
              <a:spcAft>
                <a:spcPct val="0"/>
              </a:spcAft>
              <a:buNone/>
            </a:pPr>
            <a:r>
              <a:rPr lang="fr-FR" altLang="en-US" sz="2000" dirty="0">
                <a:solidFill>
                  <a:srgbClr val="005F9B"/>
                </a:solidFill>
                <a:latin typeface="Brandon Text Bold" panose="020B0803020203060203" pitchFamily="34" charset="0"/>
                <a:ea typeface="ヒラギノ角ゴ Pro W3" panose="020B0300000000000000" pitchFamily="34" charset="-128"/>
              </a:rPr>
              <a:t>Kingston, ON</a:t>
            </a:r>
          </a:p>
          <a:p>
            <a:pPr marL="0" indent="0" algn="ctr" fontAlgn="base">
              <a:spcBef>
                <a:spcPct val="20000"/>
              </a:spcBef>
              <a:spcAft>
                <a:spcPct val="0"/>
              </a:spcAft>
              <a:buNone/>
            </a:pPr>
            <a:r>
              <a:rPr lang="fr-FR" altLang="en-US" sz="2000" dirty="0">
                <a:solidFill>
                  <a:srgbClr val="005F9B"/>
                </a:solidFill>
                <a:latin typeface="Brandon Text Bold" panose="020B0803020203060203" pitchFamily="34" charset="0"/>
                <a:ea typeface="ヒラギノ角ゴ Pro W3" panose="020B0300000000000000" pitchFamily="34" charset="-128"/>
              </a:rPr>
              <a:t>August 3, 2022</a:t>
            </a:r>
          </a:p>
        </p:txBody>
      </p:sp>
    </p:spTree>
    <p:extLst>
      <p:ext uri="{BB962C8B-B14F-4D97-AF65-F5344CB8AC3E}">
        <p14:creationId xmlns:p14="http://schemas.microsoft.com/office/powerpoint/2010/main" val="27045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9D343B9D-147C-4EF1-B313-EFF1A479B6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2057" y="1690914"/>
            <a:ext cx="3521482" cy="4474318"/>
          </a:xfrm>
          <a:prstGeom prst="rect">
            <a:avLst/>
          </a:prstGeom>
          <a:ln>
            <a:solidFill>
              <a:schemeClr val="tx1"/>
            </a:solidFill>
          </a:ln>
          <a:effectLst>
            <a:outerShdw blurRad="50800" dist="38100" dir="2700000" algn="tl" rotWithShape="0">
              <a:prstClr val="black">
                <a:alpha val="40000"/>
              </a:prstClr>
            </a:outerShdw>
          </a:effectLst>
        </p:spPr>
      </p:pic>
      <p:pic>
        <p:nvPicPr>
          <p:cNvPr id="44" name="Picture 43">
            <a:extLst>
              <a:ext uri="{FF2B5EF4-FFF2-40B4-BE49-F238E27FC236}">
                <a16:creationId xmlns:a16="http://schemas.microsoft.com/office/drawing/2014/main" id="{E602F345-8F1A-4382-AA28-4D70ADD288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4718" y="1738086"/>
            <a:ext cx="3521482" cy="4474318"/>
          </a:xfrm>
          <a:prstGeom prst="rect">
            <a:avLst/>
          </a:prstGeom>
          <a:ln>
            <a:solidFill>
              <a:schemeClr val="tx1"/>
            </a:solidFill>
          </a:ln>
          <a:effectLst>
            <a:outerShdw blurRad="50800" dist="38100" dir="2700000" algn="tl" rotWithShape="0">
              <a:prstClr val="black">
                <a:alpha val="40000"/>
              </a:prstClr>
            </a:outerShdw>
          </a:effectLst>
        </p:spPr>
      </p:pic>
      <p:sp>
        <p:nvSpPr>
          <p:cNvPr id="21" name="L-Shape 20">
            <a:extLst>
              <a:ext uri="{FF2B5EF4-FFF2-40B4-BE49-F238E27FC236}">
                <a16:creationId xmlns:a16="http://schemas.microsoft.com/office/drawing/2014/main" id="{0EBBD947-06A2-451C-83A4-CD9C5E832522}"/>
              </a:ext>
            </a:extLst>
          </p:cNvPr>
          <p:cNvSpPr/>
          <p:nvPr/>
        </p:nvSpPr>
        <p:spPr>
          <a:xfrm rot="5400000">
            <a:off x="1870529" y="-183655"/>
            <a:ext cx="914400" cy="3588657"/>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392F8D2A-63B2-49FE-8AE5-320A07E25037}"/>
              </a:ext>
            </a:extLst>
          </p:cNvPr>
          <p:cNvSpPr/>
          <p:nvPr/>
        </p:nvSpPr>
        <p:spPr>
          <a:xfrm>
            <a:off x="685798" y="1305874"/>
            <a:ext cx="4876800"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2400" kern="1200" dirty="0"/>
              <a:t>Recruit</a:t>
            </a:r>
          </a:p>
        </p:txBody>
      </p:sp>
      <p:sp>
        <p:nvSpPr>
          <p:cNvPr id="4" name="Slide Number Placeholder 3">
            <a:extLst>
              <a:ext uri="{FF2B5EF4-FFF2-40B4-BE49-F238E27FC236}">
                <a16:creationId xmlns:a16="http://schemas.microsoft.com/office/drawing/2014/main" id="{B9B79018-3145-4561-8504-A0E9CA7C088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54ED01-E2A0-4C1E-8E21-014B9904157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5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33" name="Picture 32">
            <a:extLst>
              <a:ext uri="{FF2B5EF4-FFF2-40B4-BE49-F238E27FC236}">
                <a16:creationId xmlns:a16="http://schemas.microsoft.com/office/drawing/2014/main" id="{3B13F7AD-6A72-47CC-A377-C9283CA28F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008" y="2287626"/>
            <a:ext cx="4678534" cy="3485857"/>
          </a:xfrm>
          <a:prstGeom prst="rect">
            <a:avLst/>
          </a:prstGeom>
          <a:ln>
            <a:solidFill>
              <a:schemeClr val="tx1"/>
            </a:solidFill>
          </a:ln>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1977577C-89E3-4772-B7BB-FFBEE4B58D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3694" y="2336458"/>
            <a:ext cx="4678534" cy="3485857"/>
          </a:xfrm>
          <a:prstGeom prst="rect">
            <a:avLst/>
          </a:prstGeom>
          <a:ln>
            <a:solidFill>
              <a:schemeClr val="tx1"/>
            </a:solidFill>
          </a:ln>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6B58F7B5-E8A8-4A90-9344-5916C49D2F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5380" y="2389496"/>
            <a:ext cx="4678534" cy="3485857"/>
          </a:xfrm>
          <a:prstGeom prst="rect">
            <a:avLst/>
          </a:prstGeom>
          <a:ln>
            <a:solidFill>
              <a:schemeClr val="tx1"/>
            </a:solid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6BB8A5D5-B0C3-42AB-8A28-F2F7DE84F0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7066" y="2453184"/>
            <a:ext cx="4678534" cy="3485857"/>
          </a:xfrm>
          <a:prstGeom prst="rect">
            <a:avLst/>
          </a:prstGeom>
          <a:ln>
            <a:solidFill>
              <a:schemeClr val="tx1"/>
            </a:solidFill>
          </a:ln>
          <a:effectLst>
            <a:outerShdw blurRad="50800" dist="38100" dir="2700000" algn="tl" rotWithShape="0">
              <a:prstClr val="black">
                <a:alpha val="40000"/>
              </a:prstClr>
            </a:outerShdw>
          </a:effectLst>
        </p:spPr>
      </p:pic>
      <p:pic>
        <p:nvPicPr>
          <p:cNvPr id="42" name="Picture 41">
            <a:extLst>
              <a:ext uri="{FF2B5EF4-FFF2-40B4-BE49-F238E27FC236}">
                <a16:creationId xmlns:a16="http://schemas.microsoft.com/office/drawing/2014/main" id="{49E0BAB3-1E18-4A90-9DCC-F056D9F2EA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60654" y="1371599"/>
            <a:ext cx="3604333" cy="4597833"/>
          </a:xfrm>
          <a:prstGeom prst="rect">
            <a:avLst/>
          </a:prstGeom>
          <a:ln>
            <a:solidFill>
              <a:schemeClr val="tx1"/>
            </a:solidFill>
          </a:ln>
          <a:effectLst>
            <a:outerShdw blurRad="50800" dist="38100" dir="2700000" algn="tl" rotWithShape="0">
              <a:prstClr val="black">
                <a:alpha val="40000"/>
              </a:prstClr>
            </a:outerShdw>
          </a:effectLst>
        </p:spPr>
      </p:pic>
      <p:pic>
        <p:nvPicPr>
          <p:cNvPr id="46" name="Picture 45">
            <a:extLst>
              <a:ext uri="{FF2B5EF4-FFF2-40B4-BE49-F238E27FC236}">
                <a16:creationId xmlns:a16="http://schemas.microsoft.com/office/drawing/2014/main" id="{97AD727F-C566-4414-9B54-27DA2F5389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25667" y="1427328"/>
            <a:ext cx="3604333" cy="4597833"/>
          </a:xfrm>
          <a:prstGeom prst="rect">
            <a:avLst/>
          </a:prstGeom>
          <a:ln>
            <a:solidFill>
              <a:schemeClr val="tx1"/>
            </a:solidFill>
          </a:ln>
          <a:effectLst>
            <a:outerShdw blurRad="50800" dist="38100" dir="2700000" algn="tl" rotWithShape="0">
              <a:prstClr val="black">
                <a:alpha val="40000"/>
              </a:prstClr>
            </a:outerShdw>
          </a:effectLst>
        </p:spPr>
      </p:pic>
      <p:sp>
        <p:nvSpPr>
          <p:cNvPr id="49" name="TextBox 48">
            <a:extLst>
              <a:ext uri="{FF2B5EF4-FFF2-40B4-BE49-F238E27FC236}">
                <a16:creationId xmlns:a16="http://schemas.microsoft.com/office/drawing/2014/main" id="{5A872881-08F5-4523-B9F7-E0863CE7EC9B}"/>
              </a:ext>
            </a:extLst>
          </p:cNvPr>
          <p:cNvSpPr txBox="1"/>
          <p:nvPr/>
        </p:nvSpPr>
        <p:spPr>
          <a:xfrm>
            <a:off x="768732" y="2209800"/>
            <a:ext cx="3041268" cy="4247317"/>
          </a:xfrm>
          <a:prstGeom prst="rect">
            <a:avLst/>
          </a:prstGeom>
          <a:noFill/>
        </p:spPr>
        <p:txBody>
          <a:bodyPr wrap="square" rtlCol="0">
            <a:spAutoFit/>
          </a:bodyPr>
          <a:lstStyle/>
          <a:p>
            <a:pPr marL="285750" indent="-285750">
              <a:buFont typeface="Arial" panose="020B0604020202020204" pitchFamily="34" charset="0"/>
              <a:buChar char="•"/>
            </a:pPr>
            <a:r>
              <a:rPr lang="en-CA" dirty="0"/>
              <a:t>Positions are posted across Canada at Centres, Patient Advocacy Groups, CCTG website, CCS, etc.</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Applications received</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Interview and selection process with CO support and PRC Chair</a:t>
            </a:r>
          </a:p>
          <a:p>
            <a:pPr marL="742950" lvl="1" indent="-285750">
              <a:buFont typeface="Arial" panose="020B0604020202020204" pitchFamily="34" charset="0"/>
              <a:buChar char="•"/>
            </a:pPr>
            <a:r>
              <a:rPr lang="en-CA" dirty="0"/>
              <a:t>Includes consult with Committee leadership</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
        <p:nvSpPr>
          <p:cNvPr id="17" name="Title 1">
            <a:extLst>
              <a:ext uri="{FF2B5EF4-FFF2-40B4-BE49-F238E27FC236}">
                <a16:creationId xmlns:a16="http://schemas.microsoft.com/office/drawing/2014/main" id="{3C10874F-A37E-8A9F-D63D-34FA4F4533AE}"/>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grpSp>
        <p:nvGrpSpPr>
          <p:cNvPr id="20" name="Group 19">
            <a:extLst>
              <a:ext uri="{FF2B5EF4-FFF2-40B4-BE49-F238E27FC236}">
                <a16:creationId xmlns:a16="http://schemas.microsoft.com/office/drawing/2014/main" id="{E5B12E3C-1755-91E6-B3C9-F94AF9563341}"/>
              </a:ext>
            </a:extLst>
          </p:cNvPr>
          <p:cNvGrpSpPr/>
          <p:nvPr/>
        </p:nvGrpSpPr>
        <p:grpSpPr>
          <a:xfrm>
            <a:off x="7179335" y="98846"/>
            <a:ext cx="3107665" cy="1428161"/>
            <a:chOff x="1120776" y="2566111"/>
            <a:chExt cx="5763269" cy="2648573"/>
          </a:xfrm>
        </p:grpSpPr>
        <p:sp>
          <p:nvSpPr>
            <p:cNvPr id="23" name="L-Shape 22">
              <a:extLst>
                <a:ext uri="{FF2B5EF4-FFF2-40B4-BE49-F238E27FC236}">
                  <a16:creationId xmlns:a16="http://schemas.microsoft.com/office/drawing/2014/main" id="{A6FD5511-69B0-069B-ECE6-98B9D47EE5C5}"/>
                </a:ext>
              </a:extLst>
            </p:cNvPr>
            <p:cNvSpPr/>
            <p:nvPr/>
          </p:nvSpPr>
          <p:spPr>
            <a:xfrm rot="5400000">
              <a:off x="1387093" y="3742104"/>
              <a:ext cx="802186" cy="1334820"/>
            </a:xfrm>
            <a:prstGeom prst="corner">
              <a:avLst>
                <a:gd name="adj1" fmla="val 16120"/>
                <a:gd name="adj2" fmla="val 16110"/>
              </a:avLst>
            </a:prstGeom>
            <a:gradFill rotWithShape="0">
              <a:gsLst>
                <a:gs pos="93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BAC5C9B2-76B8-5DCA-49EF-CF942AFBB722}"/>
                </a:ext>
              </a:extLst>
            </p:cNvPr>
            <p:cNvSpPr/>
            <p:nvPr/>
          </p:nvSpPr>
          <p:spPr>
            <a:xfrm>
              <a:off x="1233316" y="4158358"/>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highlight>
                    <a:srgbClr val="FFFF00"/>
                  </a:highlight>
                </a:rPr>
                <a:t>Recruit</a:t>
              </a:r>
            </a:p>
          </p:txBody>
        </p:sp>
        <p:sp>
          <p:nvSpPr>
            <p:cNvPr id="25" name="Isosceles Triangle 24">
              <a:extLst>
                <a:ext uri="{FF2B5EF4-FFF2-40B4-BE49-F238E27FC236}">
                  <a16:creationId xmlns:a16="http://schemas.microsoft.com/office/drawing/2014/main" id="{B78F4994-0752-EA2C-472E-5F69ED97BF75}"/>
                </a:ext>
              </a:extLst>
            </p:cNvPr>
            <p:cNvSpPr/>
            <p:nvPr/>
          </p:nvSpPr>
          <p:spPr>
            <a:xfrm>
              <a:off x="2230897" y="3661273"/>
              <a:ext cx="227374" cy="227374"/>
            </a:xfrm>
            <a:prstGeom prst="triangle">
              <a:avLst>
                <a:gd name="adj" fmla="val 100000"/>
              </a:avLst>
            </a:prstGeom>
            <a:solidFill>
              <a:srgbClr val="618251"/>
            </a:solidFill>
            <a:effectLst>
              <a:outerShdw blurRad="40000" dist="23000" dir="5400000" rotWithShape="0">
                <a:schemeClr val="accent3">
                  <a:lumMod val="50000"/>
                  <a:alpha val="35000"/>
                </a:schemeClr>
              </a:outerShdw>
            </a:effectLst>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rgbClr r="0" g="0" b="0"/>
            </a:effectRef>
            <a:fontRef idx="minor">
              <a:schemeClr val="lt1"/>
            </a:fontRef>
          </p:style>
        </p:sp>
        <p:sp>
          <p:nvSpPr>
            <p:cNvPr id="26" name="L-Shape 25">
              <a:extLst>
                <a:ext uri="{FF2B5EF4-FFF2-40B4-BE49-F238E27FC236}">
                  <a16:creationId xmlns:a16="http://schemas.microsoft.com/office/drawing/2014/main" id="{062D5AB6-091A-9D6A-C4A2-00EA0498552E}"/>
                </a:ext>
              </a:extLst>
            </p:cNvPr>
            <p:cNvSpPr/>
            <p:nvPr/>
          </p:nvSpPr>
          <p:spPr>
            <a:xfrm rot="5400000">
              <a:off x="2862351" y="3394442"/>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33FDA148-8749-88F4-22A4-1B6EEF58B515}"/>
                </a:ext>
              </a:extLst>
            </p:cNvPr>
            <p:cNvSpPr/>
            <p:nvPr/>
          </p:nvSpPr>
          <p:spPr>
            <a:xfrm>
              <a:off x="2728446" y="3793304"/>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Orient</a:t>
              </a:r>
            </a:p>
          </p:txBody>
        </p:sp>
        <p:sp>
          <p:nvSpPr>
            <p:cNvPr id="28" name="Isosceles Triangle 27">
              <a:extLst>
                <a:ext uri="{FF2B5EF4-FFF2-40B4-BE49-F238E27FC236}">
                  <a16:creationId xmlns:a16="http://schemas.microsoft.com/office/drawing/2014/main" id="{C01F85F6-BFB8-5725-4A0C-D35F5AFFAD3C}"/>
                </a:ext>
              </a:extLst>
            </p:cNvPr>
            <p:cNvSpPr/>
            <p:nvPr/>
          </p:nvSpPr>
          <p:spPr>
            <a:xfrm>
              <a:off x="3706155" y="3296219"/>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L-Shape 28">
              <a:extLst>
                <a:ext uri="{FF2B5EF4-FFF2-40B4-BE49-F238E27FC236}">
                  <a16:creationId xmlns:a16="http://schemas.microsoft.com/office/drawing/2014/main" id="{B81CB9A8-D641-79F8-F42E-7896B6DAC776}"/>
                </a:ext>
              </a:extLst>
            </p:cNvPr>
            <p:cNvSpPr/>
            <p:nvPr/>
          </p:nvSpPr>
          <p:spPr>
            <a:xfrm rot="5400000">
              <a:off x="4337609" y="3029387"/>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40BD6692-F7B8-0A2B-6E8F-F9437D49C28E}"/>
                </a:ext>
              </a:extLst>
            </p:cNvPr>
            <p:cNvSpPr/>
            <p:nvPr/>
          </p:nvSpPr>
          <p:spPr>
            <a:xfrm>
              <a:off x="4203704" y="3428250"/>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Train</a:t>
              </a:r>
            </a:p>
          </p:txBody>
        </p:sp>
        <p:sp>
          <p:nvSpPr>
            <p:cNvPr id="31" name="Isosceles Triangle 30">
              <a:extLst>
                <a:ext uri="{FF2B5EF4-FFF2-40B4-BE49-F238E27FC236}">
                  <a16:creationId xmlns:a16="http://schemas.microsoft.com/office/drawing/2014/main" id="{89DF0E6B-0051-F2C0-0F16-E2B33315F795}"/>
                </a:ext>
              </a:extLst>
            </p:cNvPr>
            <p:cNvSpPr/>
            <p:nvPr/>
          </p:nvSpPr>
          <p:spPr>
            <a:xfrm>
              <a:off x="5181413" y="2931165"/>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L-Shape 31">
              <a:extLst>
                <a:ext uri="{FF2B5EF4-FFF2-40B4-BE49-F238E27FC236}">
                  <a16:creationId xmlns:a16="http://schemas.microsoft.com/office/drawing/2014/main" id="{8842953D-6C30-74EC-7856-D9A90C82FFA2}"/>
                </a:ext>
              </a:extLst>
            </p:cNvPr>
            <p:cNvSpPr/>
            <p:nvPr/>
          </p:nvSpPr>
          <p:spPr>
            <a:xfrm rot="5400000">
              <a:off x="5812867" y="2664333"/>
              <a:ext cx="802186" cy="1334820"/>
            </a:xfrm>
            <a:prstGeom prst="corner">
              <a:avLst>
                <a:gd name="adj1" fmla="val 16120"/>
                <a:gd name="adj2" fmla="val 16110"/>
              </a:avLst>
            </a:prstGeom>
            <a:gradFill rotWithShape="0">
              <a:gsLst>
                <a:gs pos="88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57FDF3DB-D9F7-5479-E3AD-E0CABD2084F6}"/>
                </a:ext>
              </a:extLst>
            </p:cNvPr>
            <p:cNvSpPr/>
            <p:nvPr/>
          </p:nvSpPr>
          <p:spPr>
            <a:xfrm>
              <a:off x="5678962" y="3063196"/>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Engage</a:t>
              </a:r>
            </a:p>
          </p:txBody>
        </p:sp>
        <p:sp>
          <p:nvSpPr>
            <p:cNvPr id="38" name="Isosceles Triangle 37">
              <a:extLst>
                <a:ext uri="{FF2B5EF4-FFF2-40B4-BE49-F238E27FC236}">
                  <a16:creationId xmlns:a16="http://schemas.microsoft.com/office/drawing/2014/main" id="{EF69275A-3D71-06D7-7FB6-C1C7591BADA9}"/>
                </a:ext>
              </a:extLst>
            </p:cNvPr>
            <p:cNvSpPr/>
            <p:nvPr/>
          </p:nvSpPr>
          <p:spPr>
            <a:xfrm>
              <a:off x="6656671" y="2566111"/>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sp>
        <p:nvSpPr>
          <p:cNvPr id="39" name="Slide Number Placeholder 1">
            <a:extLst>
              <a:ext uri="{FF2B5EF4-FFF2-40B4-BE49-F238E27FC236}">
                <a16:creationId xmlns:a16="http://schemas.microsoft.com/office/drawing/2014/main" id="{48FFE219-783F-65EC-ED87-B760AA9F9948}"/>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59322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Shape 20">
            <a:extLst>
              <a:ext uri="{FF2B5EF4-FFF2-40B4-BE49-F238E27FC236}">
                <a16:creationId xmlns:a16="http://schemas.microsoft.com/office/drawing/2014/main" id="{0EBBD947-06A2-451C-83A4-CD9C5E832522}"/>
              </a:ext>
            </a:extLst>
          </p:cNvPr>
          <p:cNvSpPr/>
          <p:nvPr/>
        </p:nvSpPr>
        <p:spPr>
          <a:xfrm rot="5400000">
            <a:off x="2286000" y="-599126"/>
            <a:ext cx="914400" cy="441960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392F8D2A-63B2-49FE-8AE5-320A07E25037}"/>
              </a:ext>
            </a:extLst>
          </p:cNvPr>
          <p:cNvSpPr/>
          <p:nvPr/>
        </p:nvSpPr>
        <p:spPr>
          <a:xfrm>
            <a:off x="685798" y="1305874"/>
            <a:ext cx="4876800"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2400" kern="1200" dirty="0"/>
              <a:t>Orient </a:t>
            </a:r>
          </a:p>
        </p:txBody>
      </p:sp>
      <p:sp>
        <p:nvSpPr>
          <p:cNvPr id="4" name="Slide Number Placeholder 3">
            <a:extLst>
              <a:ext uri="{FF2B5EF4-FFF2-40B4-BE49-F238E27FC236}">
                <a16:creationId xmlns:a16="http://schemas.microsoft.com/office/drawing/2014/main" id="{B9B79018-3145-4561-8504-A0E9CA7C088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54ED01-E2A0-4C1E-8E21-014B9904157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650" b="0" i="0"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12" name="Picture 11">
            <a:extLst>
              <a:ext uri="{FF2B5EF4-FFF2-40B4-BE49-F238E27FC236}">
                <a16:creationId xmlns:a16="http://schemas.microsoft.com/office/drawing/2014/main" id="{7B8CAED9-70F6-DF22-F726-DCA16D6570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4091" y="1474185"/>
            <a:ext cx="6188968" cy="2869215"/>
          </a:xfrm>
          <a:prstGeom prst="rect">
            <a:avLst/>
          </a:prstGeom>
          <a:ln w="6350">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F060A98E-6534-15A6-2C81-FA40A61B6C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7157" y="1752600"/>
            <a:ext cx="3362446" cy="4342578"/>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4A6DAAC2-42C6-B5CE-063E-7CCC63086D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7554" y="1905822"/>
            <a:ext cx="3362446" cy="4342578"/>
          </a:xfrm>
          <a:prstGeom prst="rect">
            <a:avLst/>
          </a:prstGeom>
          <a:ln>
            <a:solidFill>
              <a:schemeClr val="tx1"/>
            </a:solidFill>
          </a:ln>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19A60DD6-094E-E7A8-228E-6CC0DD9703A6}"/>
              </a:ext>
            </a:extLst>
          </p:cNvPr>
          <p:cNvGrpSpPr/>
          <p:nvPr/>
        </p:nvGrpSpPr>
        <p:grpSpPr>
          <a:xfrm>
            <a:off x="6400800" y="2148468"/>
            <a:ext cx="3519714" cy="4480932"/>
            <a:chOff x="3810000" y="1905000"/>
            <a:chExt cx="3519714" cy="4480932"/>
          </a:xfrm>
        </p:grpSpPr>
        <p:sp>
          <p:nvSpPr>
            <p:cNvPr id="14" name="Slide Number Placeholder 3">
              <a:extLst>
                <a:ext uri="{FF2B5EF4-FFF2-40B4-BE49-F238E27FC236}">
                  <a16:creationId xmlns:a16="http://schemas.microsoft.com/office/drawing/2014/main" id="{E54F625C-4D6E-4FD2-9583-111544906D3F}"/>
                </a:ext>
              </a:extLst>
            </p:cNvPr>
            <p:cNvSpPr txBox="1">
              <a:spLocks/>
            </p:cNvSpPr>
            <p:nvPr/>
          </p:nvSpPr>
          <p:spPr>
            <a:xfrm>
              <a:off x="6636641" y="5713622"/>
              <a:ext cx="67056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754ED01-E2A0-4C1E-8E21-014B99041579}" type="slidenum">
                <a:rPr lang="en-US" smtClean="0">
                  <a:latin typeface="Franklin Gothic Book"/>
                </a:rPr>
                <a:pPr>
                  <a:defRPr/>
                </a:pPr>
                <a:t>11</a:t>
              </a:fld>
              <a:endParaRPr lang="en-US" dirty="0">
                <a:latin typeface="Franklin Gothic Book"/>
              </a:endParaRPr>
            </a:p>
          </p:txBody>
        </p:sp>
        <p:pic>
          <p:nvPicPr>
            <p:cNvPr id="15" name="Picture 14">
              <a:extLst>
                <a:ext uri="{FF2B5EF4-FFF2-40B4-BE49-F238E27FC236}">
                  <a16:creationId xmlns:a16="http://schemas.microsoft.com/office/drawing/2014/main" id="{66259180-F781-4B5B-9A71-593205C14B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0" y="1905000"/>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1008E019-E80B-4F24-AFB0-22695CE16E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7698" y="1934575"/>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D7C9F2E7-0D76-45A5-9467-E27640FB6A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6747" y="1967077"/>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FEFE0C66-167D-41CD-A2BA-CF6CE969DB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5526" y="2004401"/>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8B4A0D83-4B27-4F1D-828D-4535C77E59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9657" y="2042532"/>
              <a:ext cx="3360057" cy="4343400"/>
            </a:xfrm>
            <a:prstGeom prst="rect">
              <a:avLst/>
            </a:prstGeom>
            <a:ln>
              <a:solidFill>
                <a:schemeClr val="tx1"/>
              </a:solidFill>
            </a:ln>
            <a:effectLst>
              <a:outerShdw blurRad="50800" dist="38100" dir="2700000" algn="tl" rotWithShape="0">
                <a:prstClr val="black">
                  <a:alpha val="40000"/>
                </a:prstClr>
              </a:outerShdw>
            </a:effectLst>
          </p:spPr>
        </p:pic>
      </p:grpSp>
      <p:sp>
        <p:nvSpPr>
          <p:cNvPr id="23" name="TextBox 22">
            <a:extLst>
              <a:ext uri="{FF2B5EF4-FFF2-40B4-BE49-F238E27FC236}">
                <a16:creationId xmlns:a16="http://schemas.microsoft.com/office/drawing/2014/main" id="{D9950541-C98E-3E4D-238F-419665C51244}"/>
              </a:ext>
            </a:extLst>
          </p:cNvPr>
          <p:cNvSpPr txBox="1"/>
          <p:nvPr/>
        </p:nvSpPr>
        <p:spPr>
          <a:xfrm>
            <a:off x="847092" y="1828800"/>
            <a:ext cx="3468513" cy="4801314"/>
          </a:xfrm>
          <a:prstGeom prst="rect">
            <a:avLst/>
          </a:prstGeom>
          <a:noFill/>
        </p:spPr>
        <p:txBody>
          <a:bodyPr wrap="square" rtlCol="0">
            <a:spAutoFit/>
          </a:bodyPr>
          <a:lstStyle/>
          <a:p>
            <a:pPr marL="285750" indent="-285750">
              <a:buFont typeface="Arial" panose="020B0604020202020204" pitchFamily="34" charset="0"/>
              <a:buChar char="•"/>
            </a:pPr>
            <a:r>
              <a:rPr lang="en-CA" dirty="0"/>
              <a:t>2.0 hr. Orientation (Virtual)</a:t>
            </a:r>
            <a:br>
              <a:rPr lang="en-CA" dirty="0"/>
            </a:br>
            <a:r>
              <a:rPr lang="en-CA" dirty="0"/>
              <a:t>PRC Chair, CO Support, Study Coordinator</a:t>
            </a:r>
          </a:p>
          <a:p>
            <a:pPr marL="742950" lvl="1" indent="-285750">
              <a:buFont typeface="Arial" panose="020B0604020202020204" pitchFamily="34" charset="0"/>
              <a:buChar char="•"/>
            </a:pPr>
            <a:r>
              <a:rPr lang="en-CA" dirty="0"/>
              <a:t>Organizational Overview</a:t>
            </a:r>
          </a:p>
          <a:p>
            <a:pPr marL="742950" lvl="1" indent="-285750">
              <a:buFont typeface="Arial" panose="020B0604020202020204" pitchFamily="34" charset="0"/>
              <a:buChar char="•"/>
            </a:pPr>
            <a:r>
              <a:rPr lang="en-CA" dirty="0"/>
              <a:t>Committee Overview and meeting schedule</a:t>
            </a:r>
          </a:p>
          <a:p>
            <a:pPr marL="742950" lvl="1" indent="-285750">
              <a:buFont typeface="Arial" panose="020B0604020202020204" pitchFamily="34" charset="0"/>
              <a:buChar char="•"/>
            </a:pPr>
            <a:r>
              <a:rPr lang="en-CA" dirty="0"/>
              <a:t>DSC Trial Matrix Report</a:t>
            </a:r>
          </a:p>
          <a:p>
            <a:pPr marL="742950" lvl="1" indent="-285750">
              <a:buFont typeface="Arial" panose="020B0604020202020204" pitchFamily="34" charset="0"/>
              <a:buChar char="•"/>
            </a:pPr>
            <a:r>
              <a:rPr lang="en-CA" dirty="0"/>
              <a:t>Clinical Trial Touchpoints</a:t>
            </a:r>
          </a:p>
          <a:p>
            <a:pPr marL="742950" lvl="1" indent="-285750">
              <a:buFont typeface="Arial" panose="020B0604020202020204" pitchFamily="34" charset="0"/>
              <a:buChar char="•"/>
            </a:pPr>
            <a:r>
              <a:rPr lang="en-CA" dirty="0"/>
              <a:t>Website Overview</a:t>
            </a:r>
          </a:p>
          <a:p>
            <a:pPr marL="742950" lvl="1"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Introductions to Committee Leadership and members.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4.0 hr. Training (Spring Meeting), PRC Chair, CO Support</a:t>
            </a:r>
          </a:p>
          <a:p>
            <a:pPr marL="285750" indent="-285750">
              <a:buFont typeface="Arial" panose="020B0604020202020204" pitchFamily="34" charset="0"/>
              <a:buChar char="•"/>
            </a:pPr>
            <a:endParaRPr lang="en-CA" dirty="0"/>
          </a:p>
        </p:txBody>
      </p:sp>
      <p:sp>
        <p:nvSpPr>
          <p:cNvPr id="26" name="Title 1">
            <a:extLst>
              <a:ext uri="{FF2B5EF4-FFF2-40B4-BE49-F238E27FC236}">
                <a16:creationId xmlns:a16="http://schemas.microsoft.com/office/drawing/2014/main" id="{CEFC1E65-23EE-09C9-CD25-7CED20DD08AA}"/>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grpSp>
        <p:nvGrpSpPr>
          <p:cNvPr id="27" name="Group 26">
            <a:extLst>
              <a:ext uri="{FF2B5EF4-FFF2-40B4-BE49-F238E27FC236}">
                <a16:creationId xmlns:a16="http://schemas.microsoft.com/office/drawing/2014/main" id="{F4B6F830-405B-AF10-29CA-A064691D445D}"/>
              </a:ext>
            </a:extLst>
          </p:cNvPr>
          <p:cNvGrpSpPr/>
          <p:nvPr/>
        </p:nvGrpSpPr>
        <p:grpSpPr>
          <a:xfrm>
            <a:off x="7179335" y="98846"/>
            <a:ext cx="3107665" cy="1428161"/>
            <a:chOff x="1120776" y="2566111"/>
            <a:chExt cx="5763269" cy="2648573"/>
          </a:xfrm>
        </p:grpSpPr>
        <p:sp>
          <p:nvSpPr>
            <p:cNvPr id="28" name="L-Shape 27">
              <a:extLst>
                <a:ext uri="{FF2B5EF4-FFF2-40B4-BE49-F238E27FC236}">
                  <a16:creationId xmlns:a16="http://schemas.microsoft.com/office/drawing/2014/main" id="{A4F3B584-A42A-5FEF-C157-E748B37529C7}"/>
                </a:ext>
              </a:extLst>
            </p:cNvPr>
            <p:cNvSpPr/>
            <p:nvPr/>
          </p:nvSpPr>
          <p:spPr>
            <a:xfrm rot="5400000">
              <a:off x="1387093" y="3742104"/>
              <a:ext cx="802186" cy="1334820"/>
            </a:xfrm>
            <a:prstGeom prst="corner">
              <a:avLst>
                <a:gd name="adj1" fmla="val 16120"/>
                <a:gd name="adj2" fmla="val 16110"/>
              </a:avLst>
            </a:prstGeom>
            <a:gradFill rotWithShape="0">
              <a:gsLst>
                <a:gs pos="93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89A1DE7A-F6C0-8477-DE6E-4383B5D30D40}"/>
                </a:ext>
              </a:extLst>
            </p:cNvPr>
            <p:cNvSpPr/>
            <p:nvPr/>
          </p:nvSpPr>
          <p:spPr>
            <a:xfrm>
              <a:off x="1233316" y="4158358"/>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Recruit</a:t>
              </a:r>
            </a:p>
          </p:txBody>
        </p:sp>
        <p:sp>
          <p:nvSpPr>
            <p:cNvPr id="30" name="Isosceles Triangle 29">
              <a:extLst>
                <a:ext uri="{FF2B5EF4-FFF2-40B4-BE49-F238E27FC236}">
                  <a16:creationId xmlns:a16="http://schemas.microsoft.com/office/drawing/2014/main" id="{65D2F558-2278-B428-8FAF-0B5B4C9DC005}"/>
                </a:ext>
              </a:extLst>
            </p:cNvPr>
            <p:cNvSpPr/>
            <p:nvPr/>
          </p:nvSpPr>
          <p:spPr>
            <a:xfrm>
              <a:off x="2230897" y="3661273"/>
              <a:ext cx="227374" cy="227374"/>
            </a:xfrm>
            <a:prstGeom prst="triangle">
              <a:avLst>
                <a:gd name="adj" fmla="val 100000"/>
              </a:avLst>
            </a:prstGeom>
            <a:solidFill>
              <a:srgbClr val="618251"/>
            </a:solidFill>
            <a:effectLst>
              <a:outerShdw blurRad="40000" dist="23000" dir="5400000" rotWithShape="0">
                <a:schemeClr val="accent3">
                  <a:lumMod val="50000"/>
                  <a:alpha val="35000"/>
                </a:schemeClr>
              </a:outerShdw>
            </a:effectLst>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rgbClr r="0" g="0" b="0"/>
            </a:effectRef>
            <a:fontRef idx="minor">
              <a:schemeClr val="lt1"/>
            </a:fontRef>
          </p:style>
        </p:sp>
        <p:sp>
          <p:nvSpPr>
            <p:cNvPr id="31" name="L-Shape 30">
              <a:extLst>
                <a:ext uri="{FF2B5EF4-FFF2-40B4-BE49-F238E27FC236}">
                  <a16:creationId xmlns:a16="http://schemas.microsoft.com/office/drawing/2014/main" id="{D92037B1-4A3B-0325-EBA5-DD29AA873FA7}"/>
                </a:ext>
              </a:extLst>
            </p:cNvPr>
            <p:cNvSpPr/>
            <p:nvPr/>
          </p:nvSpPr>
          <p:spPr>
            <a:xfrm rot="5400000">
              <a:off x="2862351" y="3394442"/>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1018209D-349D-281D-FE76-CF8EAB4DEE8B}"/>
                </a:ext>
              </a:extLst>
            </p:cNvPr>
            <p:cNvSpPr/>
            <p:nvPr/>
          </p:nvSpPr>
          <p:spPr>
            <a:xfrm>
              <a:off x="2728446" y="3793304"/>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highlight>
                    <a:srgbClr val="FFFF00"/>
                  </a:highlight>
                </a:rPr>
                <a:t>Orient</a:t>
              </a:r>
            </a:p>
          </p:txBody>
        </p:sp>
        <p:sp>
          <p:nvSpPr>
            <p:cNvPr id="33" name="Isosceles Triangle 32">
              <a:extLst>
                <a:ext uri="{FF2B5EF4-FFF2-40B4-BE49-F238E27FC236}">
                  <a16:creationId xmlns:a16="http://schemas.microsoft.com/office/drawing/2014/main" id="{985009CF-9C1D-114C-05F0-AF81F676295E}"/>
                </a:ext>
              </a:extLst>
            </p:cNvPr>
            <p:cNvSpPr/>
            <p:nvPr/>
          </p:nvSpPr>
          <p:spPr>
            <a:xfrm>
              <a:off x="3706155" y="3296219"/>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4" name="L-Shape 33">
              <a:extLst>
                <a:ext uri="{FF2B5EF4-FFF2-40B4-BE49-F238E27FC236}">
                  <a16:creationId xmlns:a16="http://schemas.microsoft.com/office/drawing/2014/main" id="{C8F32BAB-6D93-7EF0-5E1F-8B7BA324F833}"/>
                </a:ext>
              </a:extLst>
            </p:cNvPr>
            <p:cNvSpPr/>
            <p:nvPr/>
          </p:nvSpPr>
          <p:spPr>
            <a:xfrm rot="5400000">
              <a:off x="4337609" y="3029387"/>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5" name="Freeform: Shape 34">
              <a:extLst>
                <a:ext uri="{FF2B5EF4-FFF2-40B4-BE49-F238E27FC236}">
                  <a16:creationId xmlns:a16="http://schemas.microsoft.com/office/drawing/2014/main" id="{80962A60-9005-26BA-6D9B-409D3215BC39}"/>
                </a:ext>
              </a:extLst>
            </p:cNvPr>
            <p:cNvSpPr/>
            <p:nvPr/>
          </p:nvSpPr>
          <p:spPr>
            <a:xfrm>
              <a:off x="4203704" y="3428250"/>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Train</a:t>
              </a:r>
            </a:p>
          </p:txBody>
        </p:sp>
        <p:sp>
          <p:nvSpPr>
            <p:cNvPr id="36" name="Isosceles Triangle 35">
              <a:extLst>
                <a:ext uri="{FF2B5EF4-FFF2-40B4-BE49-F238E27FC236}">
                  <a16:creationId xmlns:a16="http://schemas.microsoft.com/office/drawing/2014/main" id="{8269E4B8-C18C-587D-15A5-5D25D0C08A36}"/>
                </a:ext>
              </a:extLst>
            </p:cNvPr>
            <p:cNvSpPr/>
            <p:nvPr/>
          </p:nvSpPr>
          <p:spPr>
            <a:xfrm>
              <a:off x="5181413" y="2931165"/>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7" name="L-Shape 36">
              <a:extLst>
                <a:ext uri="{FF2B5EF4-FFF2-40B4-BE49-F238E27FC236}">
                  <a16:creationId xmlns:a16="http://schemas.microsoft.com/office/drawing/2014/main" id="{2B2E7E52-2E65-A787-68D0-3B6895DE6933}"/>
                </a:ext>
              </a:extLst>
            </p:cNvPr>
            <p:cNvSpPr/>
            <p:nvPr/>
          </p:nvSpPr>
          <p:spPr>
            <a:xfrm rot="5400000">
              <a:off x="5812867" y="2664333"/>
              <a:ext cx="802186" cy="1334820"/>
            </a:xfrm>
            <a:prstGeom prst="corner">
              <a:avLst>
                <a:gd name="adj1" fmla="val 16120"/>
                <a:gd name="adj2" fmla="val 16110"/>
              </a:avLst>
            </a:prstGeom>
            <a:gradFill rotWithShape="0">
              <a:gsLst>
                <a:gs pos="88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8" name="Freeform: Shape 37">
              <a:extLst>
                <a:ext uri="{FF2B5EF4-FFF2-40B4-BE49-F238E27FC236}">
                  <a16:creationId xmlns:a16="http://schemas.microsoft.com/office/drawing/2014/main" id="{5A1810A4-2E8C-D1D4-1EFB-B70378CA00AC}"/>
                </a:ext>
              </a:extLst>
            </p:cNvPr>
            <p:cNvSpPr/>
            <p:nvPr/>
          </p:nvSpPr>
          <p:spPr>
            <a:xfrm>
              <a:off x="5678962" y="3063196"/>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Engage</a:t>
              </a:r>
            </a:p>
          </p:txBody>
        </p:sp>
        <p:sp>
          <p:nvSpPr>
            <p:cNvPr id="39" name="Isosceles Triangle 38">
              <a:extLst>
                <a:ext uri="{FF2B5EF4-FFF2-40B4-BE49-F238E27FC236}">
                  <a16:creationId xmlns:a16="http://schemas.microsoft.com/office/drawing/2014/main" id="{EC84F584-ADB1-EF21-5EF6-9576E665D537}"/>
                </a:ext>
              </a:extLst>
            </p:cNvPr>
            <p:cNvSpPr/>
            <p:nvPr/>
          </p:nvSpPr>
          <p:spPr>
            <a:xfrm>
              <a:off x="6656671" y="2566111"/>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grpSp>
        <p:nvGrpSpPr>
          <p:cNvPr id="40" name="Group 39">
            <a:extLst>
              <a:ext uri="{FF2B5EF4-FFF2-40B4-BE49-F238E27FC236}">
                <a16:creationId xmlns:a16="http://schemas.microsoft.com/office/drawing/2014/main" id="{2829332A-9028-BE61-D62B-7CED5FF9BB0C}"/>
              </a:ext>
            </a:extLst>
          </p:cNvPr>
          <p:cNvGrpSpPr/>
          <p:nvPr/>
        </p:nvGrpSpPr>
        <p:grpSpPr>
          <a:xfrm>
            <a:off x="10440731" y="4385987"/>
            <a:ext cx="1141669" cy="2167213"/>
            <a:chOff x="8996332" y="1066800"/>
            <a:chExt cx="2814668" cy="5343044"/>
          </a:xfrm>
        </p:grpSpPr>
        <p:sp>
          <p:nvSpPr>
            <p:cNvPr id="41" name="Text Box 4">
              <a:extLst>
                <a:ext uri="{FF2B5EF4-FFF2-40B4-BE49-F238E27FC236}">
                  <a16:creationId xmlns:a16="http://schemas.microsoft.com/office/drawing/2014/main" id="{95614479-F01C-037E-9A51-37CB9CFE65FD}"/>
                </a:ext>
              </a:extLst>
            </p:cNvPr>
            <p:cNvSpPr txBox="1">
              <a:spLocks noChangeArrowheads="1"/>
            </p:cNvSpPr>
            <p:nvPr/>
          </p:nvSpPr>
          <p:spPr bwMode="auto">
            <a:xfrm>
              <a:off x="9010345" y="1066800"/>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Ideation</a:t>
              </a:r>
            </a:p>
          </p:txBody>
        </p:sp>
        <p:sp>
          <p:nvSpPr>
            <p:cNvPr id="42" name="Text Box 4">
              <a:extLst>
                <a:ext uri="{FF2B5EF4-FFF2-40B4-BE49-F238E27FC236}">
                  <a16:creationId xmlns:a16="http://schemas.microsoft.com/office/drawing/2014/main" id="{B9CF42E5-0AEE-0863-1352-4ED893B366DC}"/>
                </a:ext>
              </a:extLst>
            </p:cNvPr>
            <p:cNvSpPr txBox="1">
              <a:spLocks noChangeArrowheads="1"/>
            </p:cNvSpPr>
            <p:nvPr/>
          </p:nvSpPr>
          <p:spPr bwMode="auto">
            <a:xfrm>
              <a:off x="9010345" y="1506684"/>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Development</a:t>
              </a:r>
            </a:p>
          </p:txBody>
        </p:sp>
        <p:sp>
          <p:nvSpPr>
            <p:cNvPr id="43" name="Text Box 4">
              <a:extLst>
                <a:ext uri="{FF2B5EF4-FFF2-40B4-BE49-F238E27FC236}">
                  <a16:creationId xmlns:a16="http://schemas.microsoft.com/office/drawing/2014/main" id="{2FE88A09-8994-BC53-0861-5AFBD3011656}"/>
                </a:ext>
              </a:extLst>
            </p:cNvPr>
            <p:cNvSpPr txBox="1">
              <a:spLocks noChangeArrowheads="1"/>
            </p:cNvSpPr>
            <p:nvPr/>
          </p:nvSpPr>
          <p:spPr bwMode="auto">
            <a:xfrm>
              <a:off x="9010343" y="1946563"/>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Review / Approval</a:t>
              </a:r>
            </a:p>
          </p:txBody>
        </p:sp>
        <p:sp>
          <p:nvSpPr>
            <p:cNvPr id="44" name="Text Box 4">
              <a:extLst>
                <a:ext uri="{FF2B5EF4-FFF2-40B4-BE49-F238E27FC236}">
                  <a16:creationId xmlns:a16="http://schemas.microsoft.com/office/drawing/2014/main" id="{70D95314-37AF-92E1-39F4-98AA9C91A3FC}"/>
                </a:ext>
              </a:extLst>
            </p:cNvPr>
            <p:cNvSpPr txBox="1">
              <a:spLocks noChangeArrowheads="1"/>
            </p:cNvSpPr>
            <p:nvPr/>
          </p:nvSpPr>
          <p:spPr bwMode="auto">
            <a:xfrm>
              <a:off x="9010343" y="2390798"/>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&amp; Consent</a:t>
              </a:r>
            </a:p>
          </p:txBody>
        </p:sp>
        <p:sp>
          <p:nvSpPr>
            <p:cNvPr id="45" name="Text Box 4">
              <a:extLst>
                <a:ext uri="{FF2B5EF4-FFF2-40B4-BE49-F238E27FC236}">
                  <a16:creationId xmlns:a16="http://schemas.microsoft.com/office/drawing/2014/main" id="{0E9C2C63-3851-82B9-36CC-65B9C812D4A6}"/>
                </a:ext>
              </a:extLst>
            </p:cNvPr>
            <p:cNvSpPr txBox="1">
              <a:spLocks noChangeArrowheads="1"/>
            </p:cNvSpPr>
            <p:nvPr/>
          </p:nvSpPr>
          <p:spPr bwMode="auto">
            <a:xfrm>
              <a:off x="9010343" y="2841226"/>
              <a:ext cx="2800655" cy="37939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Operations Centre Activaton</a:t>
              </a:r>
            </a:p>
          </p:txBody>
        </p:sp>
        <p:sp>
          <p:nvSpPr>
            <p:cNvPr id="46" name="Text Box 4">
              <a:extLst>
                <a:ext uri="{FF2B5EF4-FFF2-40B4-BE49-F238E27FC236}">
                  <a16:creationId xmlns:a16="http://schemas.microsoft.com/office/drawing/2014/main" id="{D2A5909D-4C1B-A851-7FF3-4A8EB09EA4B2}"/>
                </a:ext>
              </a:extLst>
            </p:cNvPr>
            <p:cNvSpPr txBox="1">
              <a:spLocks noChangeArrowheads="1"/>
            </p:cNvSpPr>
            <p:nvPr/>
          </p:nvSpPr>
          <p:spPr bwMode="auto">
            <a:xfrm>
              <a:off x="9010345" y="3297616"/>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Cancer Centres Activation</a:t>
              </a:r>
            </a:p>
          </p:txBody>
        </p:sp>
        <p:sp>
          <p:nvSpPr>
            <p:cNvPr id="47" name="Text Box 4">
              <a:extLst>
                <a:ext uri="{FF2B5EF4-FFF2-40B4-BE49-F238E27FC236}">
                  <a16:creationId xmlns:a16="http://schemas.microsoft.com/office/drawing/2014/main" id="{B9F411A3-B985-F1C8-A83E-49C2947AA7A2}"/>
                </a:ext>
              </a:extLst>
            </p:cNvPr>
            <p:cNvSpPr txBox="1">
              <a:spLocks noChangeArrowheads="1"/>
            </p:cNvSpPr>
            <p:nvPr/>
          </p:nvSpPr>
          <p:spPr bwMode="auto">
            <a:xfrm>
              <a:off x="9010343" y="3744642"/>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Accrual &amp; Data Collection</a:t>
              </a:r>
            </a:p>
          </p:txBody>
        </p:sp>
        <p:sp>
          <p:nvSpPr>
            <p:cNvPr id="48" name="Text Box 4">
              <a:extLst>
                <a:ext uri="{FF2B5EF4-FFF2-40B4-BE49-F238E27FC236}">
                  <a16:creationId xmlns:a16="http://schemas.microsoft.com/office/drawing/2014/main" id="{65D877F8-E3F1-EF37-1634-97C149DE9C6A}"/>
                </a:ext>
              </a:extLst>
            </p:cNvPr>
            <p:cNvSpPr txBox="1">
              <a:spLocks noChangeArrowheads="1"/>
            </p:cNvSpPr>
            <p:nvPr/>
          </p:nvSpPr>
          <p:spPr bwMode="auto">
            <a:xfrm>
              <a:off x="9010340" y="4196959"/>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Closure to Accrual</a:t>
              </a:r>
            </a:p>
          </p:txBody>
        </p:sp>
        <p:sp>
          <p:nvSpPr>
            <p:cNvPr id="49" name="Text Box 4">
              <a:extLst>
                <a:ext uri="{FF2B5EF4-FFF2-40B4-BE49-F238E27FC236}">
                  <a16:creationId xmlns:a16="http://schemas.microsoft.com/office/drawing/2014/main" id="{43A039D8-2936-B10B-276C-87629FB3254C}"/>
                </a:ext>
              </a:extLst>
            </p:cNvPr>
            <p:cNvSpPr txBox="1">
              <a:spLocks noChangeArrowheads="1"/>
            </p:cNvSpPr>
            <p:nvPr/>
          </p:nvSpPr>
          <p:spPr bwMode="auto">
            <a:xfrm>
              <a:off x="9010340" y="4648645"/>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Follow Up/Data Collection</a:t>
              </a:r>
            </a:p>
          </p:txBody>
        </p:sp>
        <p:sp>
          <p:nvSpPr>
            <p:cNvPr id="50" name="Text Box 4">
              <a:extLst>
                <a:ext uri="{FF2B5EF4-FFF2-40B4-BE49-F238E27FC236}">
                  <a16:creationId xmlns:a16="http://schemas.microsoft.com/office/drawing/2014/main" id="{0DB06C3B-4796-2667-A027-064495DC4F51}"/>
                </a:ext>
              </a:extLst>
            </p:cNvPr>
            <p:cNvSpPr txBox="1">
              <a:spLocks noChangeArrowheads="1"/>
            </p:cNvSpPr>
            <p:nvPr/>
          </p:nvSpPr>
          <p:spPr bwMode="auto">
            <a:xfrm>
              <a:off x="8996332" y="5095972"/>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Endpoint(s) Met</a:t>
              </a:r>
            </a:p>
          </p:txBody>
        </p:sp>
        <p:sp>
          <p:nvSpPr>
            <p:cNvPr id="51" name="Text Box 4">
              <a:extLst>
                <a:ext uri="{FF2B5EF4-FFF2-40B4-BE49-F238E27FC236}">
                  <a16:creationId xmlns:a16="http://schemas.microsoft.com/office/drawing/2014/main" id="{89842A83-5877-38D3-0C02-8DB30350D9F1}"/>
                </a:ext>
              </a:extLst>
            </p:cNvPr>
            <p:cNvSpPr txBox="1">
              <a:spLocks noChangeArrowheads="1"/>
            </p:cNvSpPr>
            <p:nvPr/>
          </p:nvSpPr>
          <p:spPr bwMode="auto">
            <a:xfrm>
              <a:off x="8999135" y="5543299"/>
              <a:ext cx="2800655" cy="417335"/>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Analysis &amp; Reporting</a:t>
              </a:r>
            </a:p>
          </p:txBody>
        </p:sp>
        <p:sp>
          <p:nvSpPr>
            <p:cNvPr id="52" name="Text Box 4">
              <a:extLst>
                <a:ext uri="{FF2B5EF4-FFF2-40B4-BE49-F238E27FC236}">
                  <a16:creationId xmlns:a16="http://schemas.microsoft.com/office/drawing/2014/main" id="{64606588-D6C6-40BF-E4C1-A59858F456CE}"/>
                </a:ext>
              </a:extLst>
            </p:cNvPr>
            <p:cNvSpPr txBox="1">
              <a:spLocks noChangeArrowheads="1"/>
            </p:cNvSpPr>
            <p:nvPr/>
          </p:nvSpPr>
          <p:spPr bwMode="auto">
            <a:xfrm>
              <a:off x="8999135" y="5992509"/>
              <a:ext cx="2800655" cy="417335"/>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5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Permanent Closure</a:t>
              </a:r>
            </a:p>
          </p:txBody>
        </p:sp>
      </p:grpSp>
    </p:spTree>
    <p:extLst>
      <p:ext uri="{BB962C8B-B14F-4D97-AF65-F5344CB8AC3E}">
        <p14:creationId xmlns:p14="http://schemas.microsoft.com/office/powerpoint/2010/main" val="417909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Shape 20">
            <a:extLst>
              <a:ext uri="{FF2B5EF4-FFF2-40B4-BE49-F238E27FC236}">
                <a16:creationId xmlns:a16="http://schemas.microsoft.com/office/drawing/2014/main" id="{0EBBD947-06A2-451C-83A4-CD9C5E832522}"/>
              </a:ext>
            </a:extLst>
          </p:cNvPr>
          <p:cNvSpPr/>
          <p:nvPr/>
        </p:nvSpPr>
        <p:spPr>
          <a:xfrm rot="5400000">
            <a:off x="2514600" y="-838200"/>
            <a:ext cx="914400" cy="487680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392F8D2A-63B2-49FE-8AE5-320A07E25037}"/>
              </a:ext>
            </a:extLst>
          </p:cNvPr>
          <p:cNvSpPr/>
          <p:nvPr/>
        </p:nvSpPr>
        <p:spPr>
          <a:xfrm>
            <a:off x="685798" y="1305874"/>
            <a:ext cx="6477002"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2400" kern="1200" dirty="0"/>
              <a:t>Training – Patient Rep Training Website </a:t>
            </a:r>
          </a:p>
        </p:txBody>
      </p:sp>
      <p:pic>
        <p:nvPicPr>
          <p:cNvPr id="3" name="Picture 2">
            <a:extLst>
              <a:ext uri="{FF2B5EF4-FFF2-40B4-BE49-F238E27FC236}">
                <a16:creationId xmlns:a16="http://schemas.microsoft.com/office/drawing/2014/main" id="{F4D94597-2E0A-4FB5-AB54-9D0659054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792070"/>
            <a:ext cx="11049000" cy="4684930"/>
          </a:xfrm>
          <a:prstGeom prst="rect">
            <a:avLst/>
          </a:prstGeom>
        </p:spPr>
      </p:pic>
      <p:sp>
        <p:nvSpPr>
          <p:cNvPr id="11" name="Title 1">
            <a:extLst>
              <a:ext uri="{FF2B5EF4-FFF2-40B4-BE49-F238E27FC236}">
                <a16:creationId xmlns:a16="http://schemas.microsoft.com/office/drawing/2014/main" id="{35E373F4-E81B-F9FA-C797-208825A76A2E}"/>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sp>
        <p:nvSpPr>
          <p:cNvPr id="7" name="Slide Number Placeholder 6">
            <a:extLst>
              <a:ext uri="{FF2B5EF4-FFF2-40B4-BE49-F238E27FC236}">
                <a16:creationId xmlns:a16="http://schemas.microsoft.com/office/drawing/2014/main" id="{6B33778C-18F9-5C54-8570-417BB0BBDA6A}"/>
              </a:ext>
            </a:extLst>
          </p:cNvPr>
          <p:cNvSpPr>
            <a:spLocks noGrp="1"/>
          </p:cNvSpPr>
          <p:nvPr>
            <p:ph type="sldNum" sz="quarter" idx="12"/>
          </p:nvPr>
        </p:nvSpPr>
        <p:spPr/>
        <p:txBody>
          <a:bodyPr/>
          <a:lstStyle/>
          <a:p>
            <a:fld id="{2754ED01-E2A0-4C1E-8E21-014B99041579}" type="slidenum">
              <a:rPr lang="en-US" smtClean="0"/>
              <a:pPr/>
              <a:t>12</a:t>
            </a:fld>
            <a:endParaRPr lang="en-US" dirty="0"/>
          </a:p>
        </p:txBody>
      </p:sp>
      <p:grpSp>
        <p:nvGrpSpPr>
          <p:cNvPr id="13" name="Group 12">
            <a:extLst>
              <a:ext uri="{FF2B5EF4-FFF2-40B4-BE49-F238E27FC236}">
                <a16:creationId xmlns:a16="http://schemas.microsoft.com/office/drawing/2014/main" id="{D128E6A0-5FE7-5915-6657-6C7B98C53459}"/>
              </a:ext>
            </a:extLst>
          </p:cNvPr>
          <p:cNvGrpSpPr/>
          <p:nvPr/>
        </p:nvGrpSpPr>
        <p:grpSpPr>
          <a:xfrm>
            <a:off x="7179335" y="98846"/>
            <a:ext cx="3107665" cy="1428161"/>
            <a:chOff x="1120776" y="2566111"/>
            <a:chExt cx="5763269" cy="2648573"/>
          </a:xfrm>
        </p:grpSpPr>
        <p:sp>
          <p:nvSpPr>
            <p:cNvPr id="14" name="L-Shape 13">
              <a:extLst>
                <a:ext uri="{FF2B5EF4-FFF2-40B4-BE49-F238E27FC236}">
                  <a16:creationId xmlns:a16="http://schemas.microsoft.com/office/drawing/2014/main" id="{40C7EB55-D53A-BDC0-0353-C25D9BA96D9B}"/>
                </a:ext>
              </a:extLst>
            </p:cNvPr>
            <p:cNvSpPr/>
            <p:nvPr/>
          </p:nvSpPr>
          <p:spPr>
            <a:xfrm rot="5400000">
              <a:off x="1387093" y="3742104"/>
              <a:ext cx="802186" cy="1334820"/>
            </a:xfrm>
            <a:prstGeom prst="corner">
              <a:avLst>
                <a:gd name="adj1" fmla="val 16120"/>
                <a:gd name="adj2" fmla="val 16110"/>
              </a:avLst>
            </a:prstGeom>
            <a:gradFill rotWithShape="0">
              <a:gsLst>
                <a:gs pos="93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FD52F09C-959F-F45E-FA21-9BB8378BAD4A}"/>
                </a:ext>
              </a:extLst>
            </p:cNvPr>
            <p:cNvSpPr/>
            <p:nvPr/>
          </p:nvSpPr>
          <p:spPr>
            <a:xfrm>
              <a:off x="1233316" y="4158358"/>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Recruit</a:t>
              </a:r>
            </a:p>
          </p:txBody>
        </p:sp>
        <p:sp>
          <p:nvSpPr>
            <p:cNvPr id="16" name="Isosceles Triangle 15">
              <a:extLst>
                <a:ext uri="{FF2B5EF4-FFF2-40B4-BE49-F238E27FC236}">
                  <a16:creationId xmlns:a16="http://schemas.microsoft.com/office/drawing/2014/main" id="{7C4BFB8F-27C3-D79D-EB7A-A3462A36A24B}"/>
                </a:ext>
              </a:extLst>
            </p:cNvPr>
            <p:cNvSpPr/>
            <p:nvPr/>
          </p:nvSpPr>
          <p:spPr>
            <a:xfrm>
              <a:off x="2230897" y="3661273"/>
              <a:ext cx="227374" cy="227374"/>
            </a:xfrm>
            <a:prstGeom prst="triangle">
              <a:avLst>
                <a:gd name="adj" fmla="val 100000"/>
              </a:avLst>
            </a:prstGeom>
            <a:solidFill>
              <a:srgbClr val="618251"/>
            </a:solidFill>
            <a:effectLst>
              <a:outerShdw blurRad="40000" dist="23000" dir="5400000" rotWithShape="0">
                <a:schemeClr val="accent3">
                  <a:lumMod val="50000"/>
                  <a:alpha val="35000"/>
                </a:schemeClr>
              </a:outerShdw>
            </a:effectLst>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rgbClr r="0" g="0" b="0"/>
            </a:effectRef>
            <a:fontRef idx="minor">
              <a:schemeClr val="lt1"/>
            </a:fontRef>
          </p:style>
        </p:sp>
        <p:sp>
          <p:nvSpPr>
            <p:cNvPr id="17" name="L-Shape 16">
              <a:extLst>
                <a:ext uri="{FF2B5EF4-FFF2-40B4-BE49-F238E27FC236}">
                  <a16:creationId xmlns:a16="http://schemas.microsoft.com/office/drawing/2014/main" id="{25EE7703-9E5F-9C86-AEDA-7B791FDFC5D9}"/>
                </a:ext>
              </a:extLst>
            </p:cNvPr>
            <p:cNvSpPr/>
            <p:nvPr/>
          </p:nvSpPr>
          <p:spPr>
            <a:xfrm rot="5400000">
              <a:off x="2862351" y="3394442"/>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E8F0CD1B-C03C-30B5-AB03-179224C7C145}"/>
                </a:ext>
              </a:extLst>
            </p:cNvPr>
            <p:cNvSpPr/>
            <p:nvPr/>
          </p:nvSpPr>
          <p:spPr>
            <a:xfrm>
              <a:off x="2728446" y="3793304"/>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Orient</a:t>
              </a:r>
            </a:p>
          </p:txBody>
        </p:sp>
        <p:sp>
          <p:nvSpPr>
            <p:cNvPr id="19" name="Isosceles Triangle 18">
              <a:extLst>
                <a:ext uri="{FF2B5EF4-FFF2-40B4-BE49-F238E27FC236}">
                  <a16:creationId xmlns:a16="http://schemas.microsoft.com/office/drawing/2014/main" id="{2C373D89-D441-5E20-3036-09947562F765}"/>
                </a:ext>
              </a:extLst>
            </p:cNvPr>
            <p:cNvSpPr/>
            <p:nvPr/>
          </p:nvSpPr>
          <p:spPr>
            <a:xfrm>
              <a:off x="3706155" y="3296219"/>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L-Shape 19">
              <a:extLst>
                <a:ext uri="{FF2B5EF4-FFF2-40B4-BE49-F238E27FC236}">
                  <a16:creationId xmlns:a16="http://schemas.microsoft.com/office/drawing/2014/main" id="{64FEB22F-8C4A-B886-68D3-7CC0736413BE}"/>
                </a:ext>
              </a:extLst>
            </p:cNvPr>
            <p:cNvSpPr/>
            <p:nvPr/>
          </p:nvSpPr>
          <p:spPr>
            <a:xfrm rot="5400000">
              <a:off x="4337609" y="3029387"/>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5DF24675-BF7A-C47D-89A5-B48F9C48FCA9}"/>
                </a:ext>
              </a:extLst>
            </p:cNvPr>
            <p:cNvSpPr/>
            <p:nvPr/>
          </p:nvSpPr>
          <p:spPr>
            <a:xfrm>
              <a:off x="4203704" y="3428250"/>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highlight>
                    <a:srgbClr val="FFFF00"/>
                  </a:highlight>
                </a:rPr>
                <a:t>Train</a:t>
              </a:r>
            </a:p>
          </p:txBody>
        </p:sp>
        <p:sp>
          <p:nvSpPr>
            <p:cNvPr id="24" name="Isosceles Triangle 23">
              <a:extLst>
                <a:ext uri="{FF2B5EF4-FFF2-40B4-BE49-F238E27FC236}">
                  <a16:creationId xmlns:a16="http://schemas.microsoft.com/office/drawing/2014/main" id="{D14AB534-B180-C7DA-BA11-A8F43D507DB6}"/>
                </a:ext>
              </a:extLst>
            </p:cNvPr>
            <p:cNvSpPr/>
            <p:nvPr/>
          </p:nvSpPr>
          <p:spPr>
            <a:xfrm>
              <a:off x="5181413" y="2931165"/>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5" name="L-Shape 24">
              <a:extLst>
                <a:ext uri="{FF2B5EF4-FFF2-40B4-BE49-F238E27FC236}">
                  <a16:creationId xmlns:a16="http://schemas.microsoft.com/office/drawing/2014/main" id="{251F834A-4E91-ED15-0497-04D17AD8CCF0}"/>
                </a:ext>
              </a:extLst>
            </p:cNvPr>
            <p:cNvSpPr/>
            <p:nvPr/>
          </p:nvSpPr>
          <p:spPr>
            <a:xfrm rot="5400000">
              <a:off x="5812867" y="2664333"/>
              <a:ext cx="802186" cy="1334820"/>
            </a:xfrm>
            <a:prstGeom prst="corner">
              <a:avLst>
                <a:gd name="adj1" fmla="val 16120"/>
                <a:gd name="adj2" fmla="val 16110"/>
              </a:avLst>
            </a:prstGeom>
            <a:gradFill rotWithShape="0">
              <a:gsLst>
                <a:gs pos="88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D1EC334A-A10C-2C59-0073-98C7DF8351A2}"/>
                </a:ext>
              </a:extLst>
            </p:cNvPr>
            <p:cNvSpPr/>
            <p:nvPr/>
          </p:nvSpPr>
          <p:spPr>
            <a:xfrm>
              <a:off x="5678962" y="3063196"/>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Engage</a:t>
              </a:r>
            </a:p>
          </p:txBody>
        </p:sp>
        <p:sp>
          <p:nvSpPr>
            <p:cNvPr id="27" name="Isosceles Triangle 26">
              <a:extLst>
                <a:ext uri="{FF2B5EF4-FFF2-40B4-BE49-F238E27FC236}">
                  <a16:creationId xmlns:a16="http://schemas.microsoft.com/office/drawing/2014/main" id="{CCDCAD27-7F75-826D-E38A-FF80262B4257}"/>
                </a:ext>
              </a:extLst>
            </p:cNvPr>
            <p:cNvSpPr/>
            <p:nvPr/>
          </p:nvSpPr>
          <p:spPr>
            <a:xfrm>
              <a:off x="6656671" y="2566111"/>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sp>
        <p:nvSpPr>
          <p:cNvPr id="28" name="Slide Number Placeholder 1">
            <a:extLst>
              <a:ext uri="{FF2B5EF4-FFF2-40B4-BE49-F238E27FC236}">
                <a16:creationId xmlns:a16="http://schemas.microsoft.com/office/drawing/2014/main" id="{10114E20-7EE7-28BD-F518-1BD7E437671F}"/>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342632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Shape 20">
            <a:extLst>
              <a:ext uri="{FF2B5EF4-FFF2-40B4-BE49-F238E27FC236}">
                <a16:creationId xmlns:a16="http://schemas.microsoft.com/office/drawing/2014/main" id="{0EBBD947-06A2-451C-83A4-CD9C5E832522}"/>
              </a:ext>
            </a:extLst>
          </p:cNvPr>
          <p:cNvSpPr/>
          <p:nvPr/>
        </p:nvSpPr>
        <p:spPr>
          <a:xfrm rot="5400000">
            <a:off x="2514600" y="-838200"/>
            <a:ext cx="914400" cy="487680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392F8D2A-63B2-49FE-8AE5-320A07E25037}"/>
              </a:ext>
            </a:extLst>
          </p:cNvPr>
          <p:cNvSpPr/>
          <p:nvPr/>
        </p:nvSpPr>
        <p:spPr>
          <a:xfrm>
            <a:off x="685798" y="1305874"/>
            <a:ext cx="6477002"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2400" kern="1200" dirty="0"/>
              <a:t>Training – Patient Rep Training Website </a:t>
            </a:r>
          </a:p>
        </p:txBody>
      </p:sp>
      <p:pic>
        <p:nvPicPr>
          <p:cNvPr id="3" name="Picture 2">
            <a:extLst>
              <a:ext uri="{FF2B5EF4-FFF2-40B4-BE49-F238E27FC236}">
                <a16:creationId xmlns:a16="http://schemas.microsoft.com/office/drawing/2014/main" id="{F4D94597-2E0A-4FB5-AB54-9D0659054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792070"/>
            <a:ext cx="11049000" cy="4684930"/>
          </a:xfrm>
          <a:prstGeom prst="rect">
            <a:avLst/>
          </a:prstGeom>
        </p:spPr>
      </p:pic>
      <p:sp>
        <p:nvSpPr>
          <p:cNvPr id="2" name="Rectangle 1">
            <a:extLst>
              <a:ext uri="{FF2B5EF4-FFF2-40B4-BE49-F238E27FC236}">
                <a16:creationId xmlns:a16="http://schemas.microsoft.com/office/drawing/2014/main" id="{044C57A6-7118-5F74-46F2-082F729EDC21}"/>
              </a:ext>
            </a:extLst>
          </p:cNvPr>
          <p:cNvSpPr/>
          <p:nvPr/>
        </p:nvSpPr>
        <p:spPr>
          <a:xfrm>
            <a:off x="914400" y="2438400"/>
            <a:ext cx="5867400" cy="1905000"/>
          </a:xfrm>
          <a:prstGeom prst="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84F7E276-AF20-4B64-F184-FB80DA2BDF8D}"/>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pic>
        <p:nvPicPr>
          <p:cNvPr id="10" name="Picture 9">
            <a:extLst>
              <a:ext uri="{FF2B5EF4-FFF2-40B4-BE49-F238E27FC236}">
                <a16:creationId xmlns:a16="http://schemas.microsoft.com/office/drawing/2014/main" id="{0FB8297E-605A-9B6F-7B82-079484ABC4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0080" y="1726199"/>
            <a:ext cx="2496120" cy="3836401"/>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083183FC-0A09-7504-8286-C44BB7E87B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4200" y="2473705"/>
            <a:ext cx="2496120" cy="3774695"/>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F323500-AFD4-726B-96B0-531750BDBB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46150" y="4307226"/>
            <a:ext cx="4288650" cy="2169774"/>
          </a:xfrm>
          <a:prstGeom prst="rect">
            <a:avLst/>
          </a:prstGeom>
          <a:ln>
            <a:solidFill>
              <a:schemeClr val="tx1"/>
            </a:solidFill>
          </a:ln>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228D20B9-7BC7-CBC7-7667-00BD3DEBBBC2}"/>
              </a:ext>
            </a:extLst>
          </p:cNvPr>
          <p:cNvGrpSpPr/>
          <p:nvPr/>
        </p:nvGrpSpPr>
        <p:grpSpPr>
          <a:xfrm>
            <a:off x="9253620" y="2971800"/>
            <a:ext cx="2633580" cy="3352799"/>
            <a:chOff x="3810000" y="1905000"/>
            <a:chExt cx="3519714" cy="4480932"/>
          </a:xfrm>
        </p:grpSpPr>
        <p:sp>
          <p:nvSpPr>
            <p:cNvPr id="14" name="Slide Number Placeholder 3">
              <a:extLst>
                <a:ext uri="{FF2B5EF4-FFF2-40B4-BE49-F238E27FC236}">
                  <a16:creationId xmlns:a16="http://schemas.microsoft.com/office/drawing/2014/main" id="{7CC1A7B9-CAA6-4A8B-41E1-323B1B7BB2F6}"/>
                </a:ext>
              </a:extLst>
            </p:cNvPr>
            <p:cNvSpPr txBox="1">
              <a:spLocks/>
            </p:cNvSpPr>
            <p:nvPr/>
          </p:nvSpPr>
          <p:spPr>
            <a:xfrm>
              <a:off x="6636641" y="5713622"/>
              <a:ext cx="670560" cy="502920"/>
            </a:xfrm>
            <a:prstGeom prst="ellipse">
              <a:avLst/>
            </a:prstGeom>
            <a:ln w="19050">
              <a:solidFill>
                <a:srgbClr val="FFFFFF"/>
              </a:solidFill>
            </a:ln>
          </p:spPr>
          <p:txBody>
            <a:bodyPr vert="horz" lIns="9144" tIns="9144" rIns="9144" bIns="9144" rtlCol="0" anchor="ctr">
              <a:normAutofit lnSpcReduction="1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754ED01-E2A0-4C1E-8E21-014B99041579}" type="slidenum">
                <a:rPr lang="en-US" smtClean="0">
                  <a:latin typeface="Franklin Gothic Book"/>
                </a:rPr>
                <a:pPr>
                  <a:defRPr/>
                </a:pPr>
                <a:t>13</a:t>
              </a:fld>
              <a:endParaRPr lang="en-US" dirty="0">
                <a:latin typeface="Franklin Gothic Book"/>
              </a:endParaRPr>
            </a:p>
          </p:txBody>
        </p:sp>
        <p:pic>
          <p:nvPicPr>
            <p:cNvPr id="15" name="Picture 14">
              <a:extLst>
                <a:ext uri="{FF2B5EF4-FFF2-40B4-BE49-F238E27FC236}">
                  <a16:creationId xmlns:a16="http://schemas.microsoft.com/office/drawing/2014/main" id="{119C2DE8-8F7F-BAD4-B325-1A337519469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10000" y="1905000"/>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654C0137-AC88-8B47-4785-22C068BEC83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47698" y="1934575"/>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AB5040A0-0483-0F2A-1D1D-33E30309B4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86747" y="1967077"/>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77FFA96D-0805-956F-F272-75A24E1E98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25526" y="2004401"/>
              <a:ext cx="3360057" cy="4343400"/>
            </a:xfrm>
            <a:prstGeom prst="rect">
              <a:avLst/>
            </a:prstGeom>
            <a:ln>
              <a:solidFill>
                <a:schemeClr val="tx1"/>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CE079301-5E0A-06C3-78A0-3FCC461EA0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69657" y="2042532"/>
              <a:ext cx="3360057" cy="4343400"/>
            </a:xfrm>
            <a:prstGeom prst="rect">
              <a:avLst/>
            </a:prstGeom>
            <a:ln>
              <a:solidFill>
                <a:schemeClr val="tx1"/>
              </a:solidFill>
            </a:ln>
            <a:effectLst>
              <a:outerShdw blurRad="50800" dist="38100" dir="2700000" algn="tl" rotWithShape="0">
                <a:prstClr val="black">
                  <a:alpha val="40000"/>
                </a:prstClr>
              </a:outerShdw>
            </a:effectLst>
          </p:spPr>
        </p:pic>
      </p:grpSp>
      <p:sp>
        <p:nvSpPr>
          <p:cNvPr id="6" name="Slide Number Placeholder 5">
            <a:extLst>
              <a:ext uri="{FF2B5EF4-FFF2-40B4-BE49-F238E27FC236}">
                <a16:creationId xmlns:a16="http://schemas.microsoft.com/office/drawing/2014/main" id="{AE62DC8F-147E-C9DC-BFB9-AD2A75FE5C37}"/>
              </a:ext>
            </a:extLst>
          </p:cNvPr>
          <p:cNvSpPr>
            <a:spLocks noGrp="1"/>
          </p:cNvSpPr>
          <p:nvPr>
            <p:ph type="sldNum" sz="quarter" idx="12"/>
          </p:nvPr>
        </p:nvSpPr>
        <p:spPr/>
        <p:txBody>
          <a:bodyPr/>
          <a:lstStyle/>
          <a:p>
            <a:fld id="{2754ED01-E2A0-4C1E-8E21-014B99041579}" type="slidenum">
              <a:rPr lang="en-US" smtClean="0"/>
              <a:pPr/>
              <a:t>13</a:t>
            </a:fld>
            <a:endParaRPr lang="en-US" dirty="0"/>
          </a:p>
        </p:txBody>
      </p:sp>
      <p:grpSp>
        <p:nvGrpSpPr>
          <p:cNvPr id="23" name="Group 22">
            <a:extLst>
              <a:ext uri="{FF2B5EF4-FFF2-40B4-BE49-F238E27FC236}">
                <a16:creationId xmlns:a16="http://schemas.microsoft.com/office/drawing/2014/main" id="{0D3FF6B6-4076-08E3-BE8A-C745C3717807}"/>
              </a:ext>
            </a:extLst>
          </p:cNvPr>
          <p:cNvGrpSpPr/>
          <p:nvPr/>
        </p:nvGrpSpPr>
        <p:grpSpPr>
          <a:xfrm>
            <a:off x="7179335" y="98846"/>
            <a:ext cx="3107665" cy="1428161"/>
            <a:chOff x="1120776" y="2566111"/>
            <a:chExt cx="5763269" cy="2648573"/>
          </a:xfrm>
        </p:grpSpPr>
        <p:sp>
          <p:nvSpPr>
            <p:cNvPr id="24" name="L-Shape 23">
              <a:extLst>
                <a:ext uri="{FF2B5EF4-FFF2-40B4-BE49-F238E27FC236}">
                  <a16:creationId xmlns:a16="http://schemas.microsoft.com/office/drawing/2014/main" id="{A837A42E-362C-1D02-5CC5-5AA8A8818436}"/>
                </a:ext>
              </a:extLst>
            </p:cNvPr>
            <p:cNvSpPr/>
            <p:nvPr/>
          </p:nvSpPr>
          <p:spPr>
            <a:xfrm rot="5400000">
              <a:off x="1387093" y="3742104"/>
              <a:ext cx="802186" cy="1334820"/>
            </a:xfrm>
            <a:prstGeom prst="corner">
              <a:avLst>
                <a:gd name="adj1" fmla="val 16120"/>
                <a:gd name="adj2" fmla="val 16110"/>
              </a:avLst>
            </a:prstGeom>
            <a:gradFill rotWithShape="0">
              <a:gsLst>
                <a:gs pos="93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8EB6C632-629F-0339-B336-56A7305BC171}"/>
                </a:ext>
              </a:extLst>
            </p:cNvPr>
            <p:cNvSpPr/>
            <p:nvPr/>
          </p:nvSpPr>
          <p:spPr>
            <a:xfrm>
              <a:off x="1233316" y="4158358"/>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Recruit</a:t>
              </a:r>
            </a:p>
          </p:txBody>
        </p:sp>
        <p:sp>
          <p:nvSpPr>
            <p:cNvPr id="26" name="Isosceles Triangle 25">
              <a:extLst>
                <a:ext uri="{FF2B5EF4-FFF2-40B4-BE49-F238E27FC236}">
                  <a16:creationId xmlns:a16="http://schemas.microsoft.com/office/drawing/2014/main" id="{28F18066-2AF7-44D3-67E4-86BA965A8CF8}"/>
                </a:ext>
              </a:extLst>
            </p:cNvPr>
            <p:cNvSpPr/>
            <p:nvPr/>
          </p:nvSpPr>
          <p:spPr>
            <a:xfrm>
              <a:off x="2230897" y="3661273"/>
              <a:ext cx="227374" cy="227374"/>
            </a:xfrm>
            <a:prstGeom prst="triangle">
              <a:avLst>
                <a:gd name="adj" fmla="val 100000"/>
              </a:avLst>
            </a:prstGeom>
            <a:solidFill>
              <a:srgbClr val="618251"/>
            </a:solidFill>
            <a:effectLst>
              <a:outerShdw blurRad="40000" dist="23000" dir="5400000" rotWithShape="0">
                <a:schemeClr val="accent3">
                  <a:lumMod val="50000"/>
                  <a:alpha val="35000"/>
                </a:schemeClr>
              </a:outerShdw>
            </a:effectLst>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rgbClr r="0" g="0" b="0"/>
            </a:effectRef>
            <a:fontRef idx="minor">
              <a:schemeClr val="lt1"/>
            </a:fontRef>
          </p:style>
        </p:sp>
        <p:sp>
          <p:nvSpPr>
            <p:cNvPr id="27" name="L-Shape 26">
              <a:extLst>
                <a:ext uri="{FF2B5EF4-FFF2-40B4-BE49-F238E27FC236}">
                  <a16:creationId xmlns:a16="http://schemas.microsoft.com/office/drawing/2014/main" id="{4D4D78FD-680E-6305-CF0D-AEE61FC5DA41}"/>
                </a:ext>
              </a:extLst>
            </p:cNvPr>
            <p:cNvSpPr/>
            <p:nvPr/>
          </p:nvSpPr>
          <p:spPr>
            <a:xfrm rot="5400000">
              <a:off x="2862351" y="3394442"/>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id="{22902760-CBF1-931E-C300-2626D0D56AD7}"/>
                </a:ext>
              </a:extLst>
            </p:cNvPr>
            <p:cNvSpPr/>
            <p:nvPr/>
          </p:nvSpPr>
          <p:spPr>
            <a:xfrm>
              <a:off x="2728446" y="3793304"/>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Orient</a:t>
              </a:r>
            </a:p>
          </p:txBody>
        </p:sp>
        <p:sp>
          <p:nvSpPr>
            <p:cNvPr id="29" name="Isosceles Triangle 28">
              <a:extLst>
                <a:ext uri="{FF2B5EF4-FFF2-40B4-BE49-F238E27FC236}">
                  <a16:creationId xmlns:a16="http://schemas.microsoft.com/office/drawing/2014/main" id="{2FB7538E-11BC-9129-897F-A3D25E85FE8E}"/>
                </a:ext>
              </a:extLst>
            </p:cNvPr>
            <p:cNvSpPr/>
            <p:nvPr/>
          </p:nvSpPr>
          <p:spPr>
            <a:xfrm>
              <a:off x="3706155" y="3296219"/>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L-Shape 29">
              <a:extLst>
                <a:ext uri="{FF2B5EF4-FFF2-40B4-BE49-F238E27FC236}">
                  <a16:creationId xmlns:a16="http://schemas.microsoft.com/office/drawing/2014/main" id="{1BFD4814-DBDB-B7A4-EE12-89EE59015D88}"/>
                </a:ext>
              </a:extLst>
            </p:cNvPr>
            <p:cNvSpPr/>
            <p:nvPr/>
          </p:nvSpPr>
          <p:spPr>
            <a:xfrm rot="5400000">
              <a:off x="4337609" y="3029387"/>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E119D610-06A4-B4EB-B732-373661D34F90}"/>
                </a:ext>
              </a:extLst>
            </p:cNvPr>
            <p:cNvSpPr/>
            <p:nvPr/>
          </p:nvSpPr>
          <p:spPr>
            <a:xfrm>
              <a:off x="4203704" y="3428250"/>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highlight>
                    <a:srgbClr val="FFFF00"/>
                  </a:highlight>
                </a:rPr>
                <a:t>Train</a:t>
              </a:r>
            </a:p>
          </p:txBody>
        </p:sp>
        <p:sp>
          <p:nvSpPr>
            <p:cNvPr id="32" name="Isosceles Triangle 31">
              <a:extLst>
                <a:ext uri="{FF2B5EF4-FFF2-40B4-BE49-F238E27FC236}">
                  <a16:creationId xmlns:a16="http://schemas.microsoft.com/office/drawing/2014/main" id="{E4C256B3-E65B-25EF-F904-ADF251C4595E}"/>
                </a:ext>
              </a:extLst>
            </p:cNvPr>
            <p:cNvSpPr/>
            <p:nvPr/>
          </p:nvSpPr>
          <p:spPr>
            <a:xfrm>
              <a:off x="5181413" y="2931165"/>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3" name="L-Shape 32">
              <a:extLst>
                <a:ext uri="{FF2B5EF4-FFF2-40B4-BE49-F238E27FC236}">
                  <a16:creationId xmlns:a16="http://schemas.microsoft.com/office/drawing/2014/main" id="{D9FC76A6-3C8A-C9AF-DDB6-762217364561}"/>
                </a:ext>
              </a:extLst>
            </p:cNvPr>
            <p:cNvSpPr/>
            <p:nvPr/>
          </p:nvSpPr>
          <p:spPr>
            <a:xfrm rot="5400000">
              <a:off x="5812867" y="2664333"/>
              <a:ext cx="802186" cy="1334820"/>
            </a:xfrm>
            <a:prstGeom prst="corner">
              <a:avLst>
                <a:gd name="adj1" fmla="val 16120"/>
                <a:gd name="adj2" fmla="val 16110"/>
              </a:avLst>
            </a:prstGeom>
            <a:gradFill rotWithShape="0">
              <a:gsLst>
                <a:gs pos="88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09C61077-B14F-58E4-9EA3-2C1C7FFA1659}"/>
                </a:ext>
              </a:extLst>
            </p:cNvPr>
            <p:cNvSpPr/>
            <p:nvPr/>
          </p:nvSpPr>
          <p:spPr>
            <a:xfrm>
              <a:off x="5678962" y="3063196"/>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Engage</a:t>
              </a:r>
            </a:p>
          </p:txBody>
        </p:sp>
        <p:sp>
          <p:nvSpPr>
            <p:cNvPr id="35" name="Isosceles Triangle 34">
              <a:extLst>
                <a:ext uri="{FF2B5EF4-FFF2-40B4-BE49-F238E27FC236}">
                  <a16:creationId xmlns:a16="http://schemas.microsoft.com/office/drawing/2014/main" id="{B4D98F02-1558-8EAF-8D27-2894E4861D1E}"/>
                </a:ext>
              </a:extLst>
            </p:cNvPr>
            <p:cNvSpPr/>
            <p:nvPr/>
          </p:nvSpPr>
          <p:spPr>
            <a:xfrm>
              <a:off x="6656671" y="2566111"/>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sp>
        <p:nvSpPr>
          <p:cNvPr id="36" name="Slide Number Placeholder 1">
            <a:extLst>
              <a:ext uri="{FF2B5EF4-FFF2-40B4-BE49-F238E27FC236}">
                <a16:creationId xmlns:a16="http://schemas.microsoft.com/office/drawing/2014/main" id="{DF18A918-3873-2C46-4B24-543C8F9039C0}"/>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78397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Shape 20">
            <a:extLst>
              <a:ext uri="{FF2B5EF4-FFF2-40B4-BE49-F238E27FC236}">
                <a16:creationId xmlns:a16="http://schemas.microsoft.com/office/drawing/2014/main" id="{0EBBD947-06A2-451C-83A4-CD9C5E832522}"/>
              </a:ext>
            </a:extLst>
          </p:cNvPr>
          <p:cNvSpPr/>
          <p:nvPr/>
        </p:nvSpPr>
        <p:spPr>
          <a:xfrm rot="5400000">
            <a:off x="2514600" y="-838200"/>
            <a:ext cx="914400" cy="487680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392F8D2A-63B2-49FE-8AE5-320A07E25037}"/>
              </a:ext>
            </a:extLst>
          </p:cNvPr>
          <p:cNvSpPr/>
          <p:nvPr/>
        </p:nvSpPr>
        <p:spPr>
          <a:xfrm>
            <a:off x="685798" y="1305874"/>
            <a:ext cx="6477002"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2400" kern="1200" dirty="0"/>
              <a:t>Training – Patient Rep Training Website </a:t>
            </a:r>
          </a:p>
        </p:txBody>
      </p:sp>
      <p:pic>
        <p:nvPicPr>
          <p:cNvPr id="3" name="Picture 2">
            <a:extLst>
              <a:ext uri="{FF2B5EF4-FFF2-40B4-BE49-F238E27FC236}">
                <a16:creationId xmlns:a16="http://schemas.microsoft.com/office/drawing/2014/main" id="{F4D94597-2E0A-4FB5-AB54-9D0659054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792070"/>
            <a:ext cx="11049000" cy="4684930"/>
          </a:xfrm>
          <a:prstGeom prst="rect">
            <a:avLst/>
          </a:prstGeom>
        </p:spPr>
      </p:pic>
      <p:sp>
        <p:nvSpPr>
          <p:cNvPr id="2" name="Rectangle 1">
            <a:extLst>
              <a:ext uri="{FF2B5EF4-FFF2-40B4-BE49-F238E27FC236}">
                <a16:creationId xmlns:a16="http://schemas.microsoft.com/office/drawing/2014/main" id="{044C57A6-7118-5F74-46F2-082F729EDC21}"/>
              </a:ext>
            </a:extLst>
          </p:cNvPr>
          <p:cNvSpPr/>
          <p:nvPr/>
        </p:nvSpPr>
        <p:spPr>
          <a:xfrm>
            <a:off x="914400" y="4495800"/>
            <a:ext cx="5715000" cy="1828800"/>
          </a:xfrm>
          <a:prstGeom prst="rect">
            <a:avLst/>
          </a:prstGeom>
          <a:solidFill>
            <a:srgbClr val="FFFF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84F7E276-AF20-4B64-F184-FB80DA2BDF8D}"/>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pic>
        <p:nvPicPr>
          <p:cNvPr id="7" name="Picture 6">
            <a:extLst>
              <a:ext uri="{FF2B5EF4-FFF2-40B4-BE49-F238E27FC236}">
                <a16:creationId xmlns:a16="http://schemas.microsoft.com/office/drawing/2014/main" id="{011CA2A1-9E68-4DEE-AE6D-E8FAB5D7FF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0280" y="2707354"/>
            <a:ext cx="2961920" cy="3889390"/>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A21E3BC-405D-A812-0686-CDF6952E4A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00" y="497115"/>
            <a:ext cx="3023709" cy="3962400"/>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09F4EE3-7AA9-61E5-BD6B-F0D3AF02EA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82947" y="1295400"/>
            <a:ext cx="3104253" cy="3962400"/>
          </a:xfrm>
          <a:prstGeom prst="rect">
            <a:avLst/>
          </a:prstGeom>
        </p:spPr>
      </p:pic>
      <p:sp>
        <p:nvSpPr>
          <p:cNvPr id="4" name="Slide Number Placeholder 3">
            <a:extLst>
              <a:ext uri="{FF2B5EF4-FFF2-40B4-BE49-F238E27FC236}">
                <a16:creationId xmlns:a16="http://schemas.microsoft.com/office/drawing/2014/main" id="{D35502C7-4DB0-0F30-9DE0-BF746ECB4311}"/>
              </a:ext>
            </a:extLst>
          </p:cNvPr>
          <p:cNvSpPr>
            <a:spLocks noGrp="1"/>
          </p:cNvSpPr>
          <p:nvPr>
            <p:ph type="sldNum" sz="quarter" idx="12"/>
          </p:nvPr>
        </p:nvSpPr>
        <p:spPr/>
        <p:txBody>
          <a:bodyPr/>
          <a:lstStyle/>
          <a:p>
            <a:fld id="{2754ED01-E2A0-4C1E-8E21-014B99041579}" type="slidenum">
              <a:rPr lang="en-US" smtClean="0"/>
              <a:pPr/>
              <a:t>14</a:t>
            </a:fld>
            <a:endParaRPr lang="en-US" dirty="0"/>
          </a:p>
        </p:txBody>
      </p:sp>
      <p:sp>
        <p:nvSpPr>
          <p:cNvPr id="11" name="Slide Number Placeholder 1">
            <a:extLst>
              <a:ext uri="{FF2B5EF4-FFF2-40B4-BE49-F238E27FC236}">
                <a16:creationId xmlns:a16="http://schemas.microsoft.com/office/drawing/2014/main" id="{B5ADBC2E-BBE4-0F9B-7CDA-34BA70C4282C}"/>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14</a:t>
            </a:r>
          </a:p>
        </p:txBody>
      </p:sp>
    </p:spTree>
    <p:extLst>
      <p:ext uri="{BB962C8B-B14F-4D97-AF65-F5344CB8AC3E}">
        <p14:creationId xmlns:p14="http://schemas.microsoft.com/office/powerpoint/2010/main" val="229797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Shape 20">
            <a:extLst>
              <a:ext uri="{FF2B5EF4-FFF2-40B4-BE49-F238E27FC236}">
                <a16:creationId xmlns:a16="http://schemas.microsoft.com/office/drawing/2014/main" id="{0EBBD947-06A2-451C-83A4-CD9C5E832522}"/>
              </a:ext>
            </a:extLst>
          </p:cNvPr>
          <p:cNvSpPr/>
          <p:nvPr/>
        </p:nvSpPr>
        <p:spPr>
          <a:xfrm rot="5400000">
            <a:off x="2514600" y="-838200"/>
            <a:ext cx="914400" cy="487680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392F8D2A-63B2-49FE-8AE5-320A07E25037}"/>
              </a:ext>
            </a:extLst>
          </p:cNvPr>
          <p:cNvSpPr/>
          <p:nvPr/>
        </p:nvSpPr>
        <p:spPr>
          <a:xfrm>
            <a:off x="685798" y="1305874"/>
            <a:ext cx="8153402"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2400" kern="1200" dirty="0"/>
              <a:t>Optional Training - Research Advocacy Network Tutorials</a:t>
            </a:r>
            <a:br>
              <a:rPr lang="en-CA" sz="2400" kern="1200" dirty="0"/>
            </a:br>
            <a:r>
              <a:rPr lang="en-CA" sz="2400" kern="1200" dirty="0"/>
              <a:t>       </a:t>
            </a:r>
            <a:r>
              <a:rPr lang="en-CA" sz="2000" kern="1200" dirty="0"/>
              <a:t>(NCI NCTN Shared Patient Advocate Resources)</a:t>
            </a:r>
          </a:p>
          <a:p>
            <a:pPr marL="0" lvl="0" indent="0" algn="l" defTabSz="666750">
              <a:lnSpc>
                <a:spcPct val="90000"/>
              </a:lnSpc>
              <a:spcBef>
                <a:spcPct val="0"/>
              </a:spcBef>
              <a:spcAft>
                <a:spcPct val="35000"/>
              </a:spcAft>
              <a:buNone/>
            </a:pPr>
            <a:endParaRPr lang="en-CA" dirty="0"/>
          </a:p>
          <a:p>
            <a:pPr marL="342900" lvl="0" indent="-342900" algn="l" defTabSz="666750">
              <a:lnSpc>
                <a:spcPct val="90000"/>
              </a:lnSpc>
              <a:spcBef>
                <a:spcPct val="0"/>
              </a:spcBef>
              <a:spcAft>
                <a:spcPct val="35000"/>
              </a:spcAft>
              <a:buFont typeface="Arial" panose="020B0604020202020204" pitchFamily="34" charset="0"/>
              <a:buChar char="•"/>
            </a:pPr>
            <a:r>
              <a:rPr lang="en-CA" sz="2000" kern="1200" dirty="0"/>
              <a:t>Understanding </a:t>
            </a:r>
            <a:r>
              <a:rPr lang="en-CA" sz="2000" dirty="0"/>
              <a:t>C</a:t>
            </a:r>
            <a:r>
              <a:rPr lang="en-CA" sz="2000" kern="1200" dirty="0"/>
              <a:t>linical Trial Design</a:t>
            </a:r>
          </a:p>
          <a:p>
            <a:pPr marL="342900" lvl="0" indent="-342900" algn="l" defTabSz="666750">
              <a:lnSpc>
                <a:spcPct val="90000"/>
              </a:lnSpc>
              <a:spcBef>
                <a:spcPct val="0"/>
              </a:spcBef>
              <a:spcAft>
                <a:spcPct val="35000"/>
              </a:spcAft>
              <a:buFont typeface="Arial" panose="020B0604020202020204" pitchFamily="34" charset="0"/>
              <a:buChar char="•"/>
            </a:pPr>
            <a:r>
              <a:rPr lang="en-CA" sz="2000" dirty="0"/>
              <a:t>Understanding Cancer Risk</a:t>
            </a:r>
          </a:p>
          <a:p>
            <a:pPr marL="342900" lvl="0" indent="-342900" algn="l" defTabSz="666750">
              <a:lnSpc>
                <a:spcPct val="90000"/>
              </a:lnSpc>
              <a:spcBef>
                <a:spcPct val="0"/>
              </a:spcBef>
              <a:spcAft>
                <a:spcPct val="35000"/>
              </a:spcAft>
              <a:buFont typeface="Arial" panose="020B0604020202020204" pitchFamily="34" charset="0"/>
              <a:buChar char="•"/>
            </a:pPr>
            <a:r>
              <a:rPr lang="en-CA" sz="2000" dirty="0"/>
              <a:t>Quality of Life and Patient Reported Outcomes</a:t>
            </a:r>
          </a:p>
          <a:p>
            <a:pPr marL="342900" lvl="0" indent="-342900" algn="l" defTabSz="666750">
              <a:lnSpc>
                <a:spcPct val="90000"/>
              </a:lnSpc>
              <a:spcBef>
                <a:spcPct val="0"/>
              </a:spcBef>
              <a:spcAft>
                <a:spcPct val="35000"/>
              </a:spcAft>
              <a:buFont typeface="Arial" panose="020B0604020202020204" pitchFamily="34" charset="0"/>
              <a:buChar char="•"/>
            </a:pPr>
            <a:r>
              <a:rPr lang="en-CA" sz="2000" dirty="0"/>
              <a:t>Liquid Biopsies</a:t>
            </a:r>
          </a:p>
          <a:p>
            <a:pPr marL="342900" lvl="0" indent="-342900" algn="l" defTabSz="666750">
              <a:lnSpc>
                <a:spcPct val="90000"/>
              </a:lnSpc>
              <a:spcBef>
                <a:spcPct val="0"/>
              </a:spcBef>
              <a:spcAft>
                <a:spcPct val="35000"/>
              </a:spcAft>
              <a:buFont typeface="Arial" panose="020B0604020202020204" pitchFamily="34" charset="0"/>
              <a:buChar char="•"/>
            </a:pPr>
            <a:r>
              <a:rPr lang="en-CA" sz="2000" dirty="0">
                <a:highlight>
                  <a:srgbClr val="FFFF00"/>
                </a:highlight>
              </a:rPr>
              <a:t>Targeted Therapies</a:t>
            </a:r>
          </a:p>
          <a:p>
            <a:pPr marL="342900" lvl="0" indent="-342900" algn="l" defTabSz="666750">
              <a:lnSpc>
                <a:spcPct val="90000"/>
              </a:lnSpc>
              <a:spcBef>
                <a:spcPct val="0"/>
              </a:spcBef>
              <a:spcAft>
                <a:spcPct val="35000"/>
              </a:spcAft>
              <a:buFont typeface="Arial" panose="020B0604020202020204" pitchFamily="34" charset="0"/>
              <a:buChar char="•"/>
            </a:pPr>
            <a:r>
              <a:rPr lang="en-CA" sz="2000" kern="1200" dirty="0">
                <a:highlight>
                  <a:srgbClr val="FFFF00"/>
                </a:highlight>
              </a:rPr>
              <a:t>Molecular Diagnostics in Cancer</a:t>
            </a:r>
            <a:endParaRPr lang="en-CA" sz="2000" dirty="0">
              <a:highlight>
                <a:srgbClr val="FFFF00"/>
              </a:highlight>
            </a:endParaRPr>
          </a:p>
          <a:p>
            <a:pPr marL="342900" lvl="0" indent="-342900" algn="l" defTabSz="666750">
              <a:lnSpc>
                <a:spcPct val="90000"/>
              </a:lnSpc>
              <a:spcBef>
                <a:spcPct val="0"/>
              </a:spcBef>
              <a:spcAft>
                <a:spcPct val="35000"/>
              </a:spcAft>
              <a:buFont typeface="Arial" panose="020B0604020202020204" pitchFamily="34" charset="0"/>
              <a:buChar char="•"/>
            </a:pPr>
            <a:r>
              <a:rPr lang="en-CA" sz="2000" kern="1200" dirty="0">
                <a:highlight>
                  <a:srgbClr val="FFFF00"/>
                </a:highlight>
              </a:rPr>
              <a:t>Genomics in Cancer</a:t>
            </a:r>
          </a:p>
          <a:p>
            <a:pPr marL="342900" lvl="0" indent="-342900" algn="l" defTabSz="666750">
              <a:lnSpc>
                <a:spcPct val="90000"/>
              </a:lnSpc>
              <a:spcBef>
                <a:spcPct val="0"/>
              </a:spcBef>
              <a:spcAft>
                <a:spcPct val="35000"/>
              </a:spcAft>
              <a:buFont typeface="Arial" panose="020B0604020202020204" pitchFamily="34" charset="0"/>
              <a:buChar char="•"/>
            </a:pPr>
            <a:r>
              <a:rPr lang="en-CA" sz="2000" dirty="0"/>
              <a:t>Pathology and Tissue Research</a:t>
            </a:r>
            <a:endParaRPr lang="en-CA" sz="2000" kern="1200" dirty="0"/>
          </a:p>
          <a:p>
            <a:pPr marL="342900" lvl="0" indent="-342900" algn="l" defTabSz="666750">
              <a:lnSpc>
                <a:spcPct val="90000"/>
              </a:lnSpc>
              <a:spcBef>
                <a:spcPct val="0"/>
              </a:spcBef>
              <a:spcAft>
                <a:spcPct val="35000"/>
              </a:spcAft>
              <a:buFont typeface="Arial" panose="020B0604020202020204" pitchFamily="34" charset="0"/>
              <a:buChar char="•"/>
            </a:pPr>
            <a:r>
              <a:rPr lang="en-CA" sz="2000" dirty="0"/>
              <a:t>Precision Medicine in Oncology</a:t>
            </a:r>
          </a:p>
          <a:p>
            <a:pPr lvl="0" algn="l" defTabSz="666750">
              <a:lnSpc>
                <a:spcPct val="90000"/>
              </a:lnSpc>
              <a:spcBef>
                <a:spcPct val="0"/>
              </a:spcBef>
              <a:spcAft>
                <a:spcPct val="35000"/>
              </a:spcAft>
            </a:pPr>
            <a:r>
              <a:rPr lang="en-CA" sz="2000" dirty="0">
                <a:hlinkClick r:id="rId3"/>
              </a:rPr>
              <a:t>https://researchadvocacy.org/pdf-resources?tid=48</a:t>
            </a:r>
            <a:endParaRPr lang="en-CA" sz="2000" dirty="0"/>
          </a:p>
          <a:p>
            <a:pPr lvl="0" algn="l" defTabSz="666750">
              <a:lnSpc>
                <a:spcPct val="90000"/>
              </a:lnSpc>
              <a:spcBef>
                <a:spcPct val="0"/>
              </a:spcBef>
              <a:spcAft>
                <a:spcPct val="35000"/>
              </a:spcAft>
            </a:pPr>
            <a:endParaRPr lang="en-CA" sz="2400" kern="1200" dirty="0"/>
          </a:p>
        </p:txBody>
      </p:sp>
      <p:sp>
        <p:nvSpPr>
          <p:cNvPr id="5" name="TextBox 4">
            <a:extLst>
              <a:ext uri="{FF2B5EF4-FFF2-40B4-BE49-F238E27FC236}">
                <a16:creationId xmlns:a16="http://schemas.microsoft.com/office/drawing/2014/main" id="{638D66D0-6D6D-62A8-38C5-BAF06C9609EA}"/>
              </a:ext>
            </a:extLst>
          </p:cNvPr>
          <p:cNvSpPr txBox="1"/>
          <p:nvPr/>
        </p:nvSpPr>
        <p:spPr>
          <a:xfrm>
            <a:off x="10363200" y="5638800"/>
            <a:ext cx="1120371" cy="646331"/>
          </a:xfrm>
          <a:prstGeom prst="rect">
            <a:avLst/>
          </a:prstGeom>
          <a:noFill/>
        </p:spPr>
        <p:txBody>
          <a:bodyPr wrap="none" rtlCol="0">
            <a:spAutoFit/>
          </a:bodyPr>
          <a:lstStyle/>
          <a:p>
            <a:pPr algn="ctr"/>
            <a:r>
              <a:rPr lang="en-CA" dirty="0"/>
              <a:t>Some</a:t>
            </a:r>
          </a:p>
          <a:p>
            <a:pPr algn="ctr"/>
            <a:r>
              <a:rPr lang="en-CA" dirty="0"/>
              <a:t>Examples</a:t>
            </a:r>
          </a:p>
        </p:txBody>
      </p:sp>
      <p:sp>
        <p:nvSpPr>
          <p:cNvPr id="16" name="Title 1">
            <a:extLst>
              <a:ext uri="{FF2B5EF4-FFF2-40B4-BE49-F238E27FC236}">
                <a16:creationId xmlns:a16="http://schemas.microsoft.com/office/drawing/2014/main" id="{D1734CCC-B3A3-AB81-7C02-631557E8CA02}"/>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grpSp>
        <p:nvGrpSpPr>
          <p:cNvPr id="19" name="Group 18">
            <a:extLst>
              <a:ext uri="{FF2B5EF4-FFF2-40B4-BE49-F238E27FC236}">
                <a16:creationId xmlns:a16="http://schemas.microsoft.com/office/drawing/2014/main" id="{E10402F0-6579-CD7A-7D31-C282D6D86C9C}"/>
              </a:ext>
            </a:extLst>
          </p:cNvPr>
          <p:cNvGrpSpPr/>
          <p:nvPr/>
        </p:nvGrpSpPr>
        <p:grpSpPr>
          <a:xfrm>
            <a:off x="6985158" y="857670"/>
            <a:ext cx="4521042" cy="5466930"/>
            <a:chOff x="6785508" y="818201"/>
            <a:chExt cx="4742730" cy="5734999"/>
          </a:xfrm>
        </p:grpSpPr>
        <p:pic>
          <p:nvPicPr>
            <p:cNvPr id="6" name="Picture 5">
              <a:extLst>
                <a:ext uri="{FF2B5EF4-FFF2-40B4-BE49-F238E27FC236}">
                  <a16:creationId xmlns:a16="http://schemas.microsoft.com/office/drawing/2014/main" id="{15A6BC15-4914-A782-165C-AC9CAE5A37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400" y="818201"/>
              <a:ext cx="3111708" cy="4038600"/>
            </a:xfrm>
            <a:prstGeom prst="rect">
              <a:avLst/>
            </a:prstGeom>
            <a:ln>
              <a:solidFill>
                <a:schemeClr val="tx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0B14D248-D564-BB88-DBA6-D28D36C0CB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5508" y="1709738"/>
              <a:ext cx="3244564" cy="4233862"/>
            </a:xfrm>
            <a:prstGeom prst="rect">
              <a:avLst/>
            </a:prstGeom>
          </p:spPr>
        </p:pic>
        <p:pic>
          <p:nvPicPr>
            <p:cNvPr id="18" name="Picture 17">
              <a:extLst>
                <a:ext uri="{FF2B5EF4-FFF2-40B4-BE49-F238E27FC236}">
                  <a16:creationId xmlns:a16="http://schemas.microsoft.com/office/drawing/2014/main" id="{59A0634A-12C1-B55A-0D17-B0EFF07E20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30419" y="2352675"/>
              <a:ext cx="3197819" cy="4200525"/>
            </a:xfrm>
            <a:prstGeom prst="rect">
              <a:avLst/>
            </a:prstGeom>
            <a:effectLst>
              <a:outerShdw blurRad="50800" dist="38100" dir="2700000" algn="tl" rotWithShape="0">
                <a:prstClr val="black">
                  <a:alpha val="40000"/>
                </a:prstClr>
              </a:outerShdw>
            </a:effectLst>
          </p:spPr>
        </p:pic>
      </p:grpSp>
      <p:sp>
        <p:nvSpPr>
          <p:cNvPr id="20" name="Slide Number Placeholder 19">
            <a:extLst>
              <a:ext uri="{FF2B5EF4-FFF2-40B4-BE49-F238E27FC236}">
                <a16:creationId xmlns:a16="http://schemas.microsoft.com/office/drawing/2014/main" id="{16329681-8C7A-51AF-B0A3-632AEDC4EEAA}"/>
              </a:ext>
            </a:extLst>
          </p:cNvPr>
          <p:cNvSpPr>
            <a:spLocks noGrp="1"/>
          </p:cNvSpPr>
          <p:nvPr>
            <p:ph type="sldNum" sz="quarter" idx="12"/>
          </p:nvPr>
        </p:nvSpPr>
        <p:spPr/>
        <p:txBody>
          <a:bodyPr/>
          <a:lstStyle/>
          <a:p>
            <a:fld id="{2754ED01-E2A0-4C1E-8E21-014B99041579}" type="slidenum">
              <a:rPr lang="en-US" smtClean="0"/>
              <a:pPr/>
              <a:t>15</a:t>
            </a:fld>
            <a:endParaRPr lang="en-US" dirty="0"/>
          </a:p>
        </p:txBody>
      </p:sp>
      <p:sp>
        <p:nvSpPr>
          <p:cNvPr id="23" name="Slide Number Placeholder 1">
            <a:extLst>
              <a:ext uri="{FF2B5EF4-FFF2-40B4-BE49-F238E27FC236}">
                <a16:creationId xmlns:a16="http://schemas.microsoft.com/office/drawing/2014/main" id="{F3BAC8BB-501F-9408-3F70-FE7280D08CB9}"/>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15</a:t>
            </a:r>
          </a:p>
        </p:txBody>
      </p:sp>
    </p:spTree>
    <p:extLst>
      <p:ext uri="{BB962C8B-B14F-4D97-AF65-F5344CB8AC3E}">
        <p14:creationId xmlns:p14="http://schemas.microsoft.com/office/powerpoint/2010/main" val="27397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FB44D6-DE55-4A44-9ECC-4E554D13EA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10874" y="1563917"/>
            <a:ext cx="1247526" cy="493483"/>
          </a:xfrm>
          <a:prstGeom prst="rect">
            <a:avLst/>
          </a:prstGeom>
        </p:spPr>
      </p:pic>
      <p:pic>
        <p:nvPicPr>
          <p:cNvPr id="8" name="Picture 7">
            <a:extLst>
              <a:ext uri="{FF2B5EF4-FFF2-40B4-BE49-F238E27FC236}">
                <a16:creationId xmlns:a16="http://schemas.microsoft.com/office/drawing/2014/main" id="{F6B4199C-16BF-4355-A551-C52CA6BEA5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7674" y="4343400"/>
            <a:ext cx="1247526" cy="493483"/>
          </a:xfrm>
          <a:prstGeom prst="rect">
            <a:avLst/>
          </a:prstGeom>
        </p:spPr>
      </p:pic>
      <p:pic>
        <p:nvPicPr>
          <p:cNvPr id="9" name="Picture 8">
            <a:extLst>
              <a:ext uri="{FF2B5EF4-FFF2-40B4-BE49-F238E27FC236}">
                <a16:creationId xmlns:a16="http://schemas.microsoft.com/office/drawing/2014/main" id="{3E239BF0-1700-4330-A36F-E660CFE9DA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2274" y="4307117"/>
            <a:ext cx="1247526" cy="493483"/>
          </a:xfrm>
          <a:prstGeom prst="rect">
            <a:avLst/>
          </a:prstGeom>
        </p:spPr>
      </p:pic>
      <p:cxnSp>
        <p:nvCxnSpPr>
          <p:cNvPr id="20" name="Elbow Connector 19"/>
          <p:cNvCxnSpPr/>
          <p:nvPr/>
        </p:nvCxnSpPr>
        <p:spPr>
          <a:xfrm>
            <a:off x="3640179" y="2514600"/>
            <a:ext cx="2743200" cy="457200"/>
          </a:xfrm>
          <a:prstGeom prst="bentConnector3">
            <a:avLst>
              <a:gd name="adj1" fmla="val 694"/>
            </a:avLst>
          </a:prstGeom>
          <a:ln w="28575"/>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2754ED01-E2A0-4C1E-8E21-014B99041579}" type="slidenum">
              <a:rPr lang="en-US" smtClean="0"/>
              <a:pPr/>
              <a:t>16</a:t>
            </a:fld>
            <a:endParaRPr lang="en-US" dirty="0"/>
          </a:p>
        </p:txBody>
      </p:sp>
      <p:sp>
        <p:nvSpPr>
          <p:cNvPr id="11" name="TextBox 10">
            <a:extLst>
              <a:ext uri="{FF2B5EF4-FFF2-40B4-BE49-F238E27FC236}">
                <a16:creationId xmlns:a16="http://schemas.microsoft.com/office/drawing/2014/main" id="{B20DEE38-E2E2-46EC-9BEC-1BBEF3885346}"/>
              </a:ext>
            </a:extLst>
          </p:cNvPr>
          <p:cNvSpPr txBox="1"/>
          <p:nvPr/>
        </p:nvSpPr>
        <p:spPr>
          <a:xfrm>
            <a:off x="10307832" y="6019800"/>
            <a:ext cx="1503168" cy="584775"/>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Legend:</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Patient Engagement</a:t>
            </a:r>
          </a:p>
          <a:p>
            <a:pPr marL="0" marR="0" lvl="0" indent="0" algn="l" defTabSz="53816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12" name="Picture 11">
            <a:extLst>
              <a:ext uri="{FF2B5EF4-FFF2-40B4-BE49-F238E27FC236}">
                <a16:creationId xmlns:a16="http://schemas.microsoft.com/office/drawing/2014/main" id="{E4C1B377-B0F3-45EB-BAC5-5A9245FA50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74895" y="6040800"/>
            <a:ext cx="159176" cy="360000"/>
          </a:xfrm>
          <a:prstGeom prst="rect">
            <a:avLst/>
          </a:prstGeom>
          <a:effectLst/>
        </p:spPr>
      </p:pic>
      <p:grpSp>
        <p:nvGrpSpPr>
          <p:cNvPr id="2" name="Group 1">
            <a:extLst>
              <a:ext uri="{FF2B5EF4-FFF2-40B4-BE49-F238E27FC236}">
                <a16:creationId xmlns:a16="http://schemas.microsoft.com/office/drawing/2014/main" id="{D3749BF9-EE0F-4FCD-A147-D5BAD8029DDB}"/>
              </a:ext>
            </a:extLst>
          </p:cNvPr>
          <p:cNvGrpSpPr/>
          <p:nvPr/>
        </p:nvGrpSpPr>
        <p:grpSpPr>
          <a:xfrm>
            <a:off x="1521278" y="762001"/>
            <a:ext cx="9832521" cy="5791199"/>
            <a:chOff x="1521278" y="762001"/>
            <a:chExt cx="9832521" cy="5791199"/>
          </a:xfrm>
        </p:grpSpPr>
        <p:sp>
          <p:nvSpPr>
            <p:cNvPr id="3" name="Rectangle 2">
              <a:extLst>
                <a:ext uri="{FF2B5EF4-FFF2-40B4-BE49-F238E27FC236}">
                  <a16:creationId xmlns:a16="http://schemas.microsoft.com/office/drawing/2014/main" id="{B5BDDFAF-87B7-4F0F-9E46-61BB26BA2784}"/>
                </a:ext>
              </a:extLst>
            </p:cNvPr>
            <p:cNvSpPr/>
            <p:nvPr/>
          </p:nvSpPr>
          <p:spPr>
            <a:xfrm>
              <a:off x="1521278" y="762001"/>
              <a:ext cx="9832521" cy="5791199"/>
            </a:xfrm>
            <a:prstGeom prst="rect">
              <a:avLst/>
            </a:prstGeom>
            <a:noFill/>
          </p:spPr>
        </p:sp>
        <p:sp>
          <p:nvSpPr>
            <p:cNvPr id="7" name="Freeform: Shape 6">
              <a:extLst>
                <a:ext uri="{FF2B5EF4-FFF2-40B4-BE49-F238E27FC236}">
                  <a16:creationId xmlns:a16="http://schemas.microsoft.com/office/drawing/2014/main" id="{50EF1212-F066-47F3-833B-CC19BC5D3A91}"/>
                </a:ext>
              </a:extLst>
            </p:cNvPr>
            <p:cNvSpPr/>
            <p:nvPr/>
          </p:nvSpPr>
          <p:spPr>
            <a:xfrm>
              <a:off x="8498563" y="4891397"/>
              <a:ext cx="91440" cy="343071"/>
            </a:xfrm>
            <a:custGeom>
              <a:avLst/>
              <a:gdLst/>
              <a:ahLst/>
              <a:cxnLst/>
              <a:rect l="0" t="0" r="0" b="0"/>
              <a:pathLst>
                <a:path>
                  <a:moveTo>
                    <a:pt x="45720" y="0"/>
                  </a:moveTo>
                  <a:lnTo>
                    <a:pt x="45720" y="34307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55D4DA49-1AE3-49D4-B3D9-675399727EA7}"/>
                </a:ext>
              </a:extLst>
            </p:cNvPr>
            <p:cNvSpPr/>
            <p:nvPr/>
          </p:nvSpPr>
          <p:spPr>
            <a:xfrm>
              <a:off x="5994372" y="3941861"/>
              <a:ext cx="2549910" cy="343071"/>
            </a:xfrm>
            <a:custGeom>
              <a:avLst/>
              <a:gdLst/>
              <a:ahLst/>
              <a:cxnLst/>
              <a:rect l="0" t="0" r="0" b="0"/>
              <a:pathLst>
                <a:path>
                  <a:moveTo>
                    <a:pt x="0" y="0"/>
                  </a:moveTo>
                  <a:lnTo>
                    <a:pt x="0" y="233793"/>
                  </a:lnTo>
                  <a:lnTo>
                    <a:pt x="2549910" y="233793"/>
                  </a:lnTo>
                  <a:lnTo>
                    <a:pt x="2549910" y="34307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E50A3803-3887-45AD-B605-89C89067BC6E}"/>
                </a:ext>
              </a:extLst>
            </p:cNvPr>
            <p:cNvSpPr/>
            <p:nvPr/>
          </p:nvSpPr>
          <p:spPr>
            <a:xfrm>
              <a:off x="5962165" y="4909127"/>
              <a:ext cx="91440" cy="343071"/>
            </a:xfrm>
            <a:custGeom>
              <a:avLst/>
              <a:gdLst/>
              <a:ahLst/>
              <a:cxnLst/>
              <a:rect l="0" t="0" r="0" b="0"/>
              <a:pathLst>
                <a:path>
                  <a:moveTo>
                    <a:pt x="45720" y="0"/>
                  </a:moveTo>
                  <a:lnTo>
                    <a:pt x="45720" y="34307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A4074139-E833-442F-8F41-CB0B6818239B}"/>
                </a:ext>
              </a:extLst>
            </p:cNvPr>
            <p:cNvSpPr/>
            <p:nvPr/>
          </p:nvSpPr>
          <p:spPr>
            <a:xfrm>
              <a:off x="5928360" y="3941861"/>
              <a:ext cx="91440" cy="343071"/>
            </a:xfrm>
            <a:custGeom>
              <a:avLst/>
              <a:gdLst/>
              <a:ahLst/>
              <a:cxnLst/>
              <a:rect l="0" t="0" r="0" b="0"/>
              <a:pathLst>
                <a:path>
                  <a:moveTo>
                    <a:pt x="45720" y="0"/>
                  </a:moveTo>
                  <a:lnTo>
                    <a:pt x="45720" y="233793"/>
                  </a:lnTo>
                  <a:lnTo>
                    <a:pt x="59232" y="233793"/>
                  </a:lnTo>
                  <a:lnTo>
                    <a:pt x="59232" y="34307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864A8F53-5D62-40A7-B91E-F6466021EA38}"/>
                </a:ext>
              </a:extLst>
            </p:cNvPr>
            <p:cNvSpPr/>
            <p:nvPr/>
          </p:nvSpPr>
          <p:spPr>
            <a:xfrm>
              <a:off x="3357037" y="4819391"/>
              <a:ext cx="91440" cy="444231"/>
            </a:xfrm>
            <a:custGeom>
              <a:avLst/>
              <a:gdLst/>
              <a:ahLst/>
              <a:cxnLst/>
              <a:rect l="0" t="0" r="0" b="0"/>
              <a:pathLst>
                <a:path>
                  <a:moveTo>
                    <a:pt x="45720" y="0"/>
                  </a:moveTo>
                  <a:lnTo>
                    <a:pt x="45720" y="334952"/>
                  </a:lnTo>
                  <a:lnTo>
                    <a:pt x="50391" y="334952"/>
                  </a:lnTo>
                  <a:lnTo>
                    <a:pt x="50391" y="44423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98AA9420-7FF8-4DB4-A515-0C4707ED29CF}"/>
                </a:ext>
              </a:extLst>
            </p:cNvPr>
            <p:cNvSpPr/>
            <p:nvPr/>
          </p:nvSpPr>
          <p:spPr>
            <a:xfrm>
              <a:off x="3402757" y="3941861"/>
              <a:ext cx="2591615" cy="343071"/>
            </a:xfrm>
            <a:custGeom>
              <a:avLst/>
              <a:gdLst/>
              <a:ahLst/>
              <a:cxnLst/>
              <a:rect l="0" t="0" r="0" b="0"/>
              <a:pathLst>
                <a:path>
                  <a:moveTo>
                    <a:pt x="2591615" y="0"/>
                  </a:moveTo>
                  <a:lnTo>
                    <a:pt x="2591615" y="233793"/>
                  </a:lnTo>
                  <a:lnTo>
                    <a:pt x="0" y="233793"/>
                  </a:lnTo>
                  <a:lnTo>
                    <a:pt x="0" y="34307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2B32C2E2-7C79-45BA-B034-FEDF3AB0F264}"/>
                </a:ext>
              </a:extLst>
            </p:cNvPr>
            <p:cNvSpPr/>
            <p:nvPr/>
          </p:nvSpPr>
          <p:spPr>
            <a:xfrm>
              <a:off x="6007434" y="1966821"/>
              <a:ext cx="2397523" cy="1113834"/>
            </a:xfrm>
            <a:custGeom>
              <a:avLst/>
              <a:gdLst/>
              <a:ahLst/>
              <a:cxnLst/>
              <a:rect l="0" t="0" r="0" b="0"/>
              <a:pathLst>
                <a:path>
                  <a:moveTo>
                    <a:pt x="2397523" y="0"/>
                  </a:moveTo>
                  <a:lnTo>
                    <a:pt x="2397523" y="1004555"/>
                  </a:lnTo>
                  <a:lnTo>
                    <a:pt x="0" y="1004555"/>
                  </a:lnTo>
                  <a:lnTo>
                    <a:pt x="0" y="111383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Shape 18">
              <a:extLst>
                <a:ext uri="{FF2B5EF4-FFF2-40B4-BE49-F238E27FC236}">
                  <a16:creationId xmlns:a16="http://schemas.microsoft.com/office/drawing/2014/main" id="{4A9D0277-5811-4F35-A5AF-5CA86186F3DC}"/>
                </a:ext>
              </a:extLst>
            </p:cNvPr>
            <p:cNvSpPr/>
            <p:nvPr/>
          </p:nvSpPr>
          <p:spPr>
            <a:xfrm>
              <a:off x="8346176" y="2000216"/>
              <a:ext cx="91440" cy="340254"/>
            </a:xfrm>
            <a:custGeom>
              <a:avLst/>
              <a:gdLst/>
              <a:ahLst/>
              <a:cxnLst/>
              <a:rect l="0" t="0" r="0" b="0"/>
              <a:pathLst>
                <a:path>
                  <a:moveTo>
                    <a:pt x="45720" y="0"/>
                  </a:moveTo>
                  <a:lnTo>
                    <a:pt x="45720" y="230976"/>
                  </a:lnTo>
                  <a:lnTo>
                    <a:pt x="61560" y="230976"/>
                  </a:lnTo>
                  <a:lnTo>
                    <a:pt x="61560" y="34025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Shape 20">
              <a:extLst>
                <a:ext uri="{FF2B5EF4-FFF2-40B4-BE49-F238E27FC236}">
                  <a16:creationId xmlns:a16="http://schemas.microsoft.com/office/drawing/2014/main" id="{F8FF669C-9C02-49FF-AA71-B6C8F4A2A41D}"/>
                </a:ext>
              </a:extLst>
            </p:cNvPr>
            <p:cNvSpPr/>
            <p:nvPr/>
          </p:nvSpPr>
          <p:spPr>
            <a:xfrm>
              <a:off x="3642360" y="2060058"/>
              <a:ext cx="91440" cy="328127"/>
            </a:xfrm>
            <a:custGeom>
              <a:avLst/>
              <a:gdLst/>
              <a:ahLst/>
              <a:cxnLst/>
              <a:rect l="0" t="0" r="0" b="0"/>
              <a:pathLst>
                <a:path>
                  <a:moveTo>
                    <a:pt x="91028" y="0"/>
                  </a:moveTo>
                  <a:lnTo>
                    <a:pt x="91028" y="218849"/>
                  </a:lnTo>
                  <a:lnTo>
                    <a:pt x="45720" y="218849"/>
                  </a:lnTo>
                  <a:lnTo>
                    <a:pt x="45720" y="3281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Rectangle: Rounded Corners 21">
              <a:extLst>
                <a:ext uri="{FF2B5EF4-FFF2-40B4-BE49-F238E27FC236}">
                  <a16:creationId xmlns:a16="http://schemas.microsoft.com/office/drawing/2014/main" id="{6D7F9FBF-C0D7-486B-B652-D495EC5DE2DF}"/>
                </a:ext>
              </a:extLst>
            </p:cNvPr>
            <p:cNvSpPr/>
            <p:nvPr/>
          </p:nvSpPr>
          <p:spPr>
            <a:xfrm>
              <a:off x="2201441" y="1544513"/>
              <a:ext cx="2928109" cy="515544"/>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3" name="Freeform: Shape 22">
              <a:extLst>
                <a:ext uri="{FF2B5EF4-FFF2-40B4-BE49-F238E27FC236}">
                  <a16:creationId xmlns:a16="http://schemas.microsoft.com/office/drawing/2014/main" id="{27443CBD-5A21-4153-99EB-D2D12FE64DC8}"/>
                </a:ext>
              </a:extLst>
            </p:cNvPr>
            <p:cNvSpPr/>
            <p:nvPr/>
          </p:nvSpPr>
          <p:spPr>
            <a:xfrm>
              <a:off x="2332509" y="1669028"/>
              <a:ext cx="2928109" cy="515544"/>
            </a:xfrm>
            <a:custGeom>
              <a:avLst/>
              <a:gdLst>
                <a:gd name="connsiteX0" fmla="*/ 0 w 2928109"/>
                <a:gd name="connsiteY0" fmla="*/ 51554 h 515544"/>
                <a:gd name="connsiteX1" fmla="*/ 51554 w 2928109"/>
                <a:gd name="connsiteY1" fmla="*/ 0 h 515544"/>
                <a:gd name="connsiteX2" fmla="*/ 2876555 w 2928109"/>
                <a:gd name="connsiteY2" fmla="*/ 0 h 515544"/>
                <a:gd name="connsiteX3" fmla="*/ 2928109 w 2928109"/>
                <a:gd name="connsiteY3" fmla="*/ 51554 h 515544"/>
                <a:gd name="connsiteX4" fmla="*/ 2928109 w 2928109"/>
                <a:gd name="connsiteY4" fmla="*/ 463990 h 515544"/>
                <a:gd name="connsiteX5" fmla="*/ 2876555 w 2928109"/>
                <a:gd name="connsiteY5" fmla="*/ 515544 h 515544"/>
                <a:gd name="connsiteX6" fmla="*/ 51554 w 2928109"/>
                <a:gd name="connsiteY6" fmla="*/ 515544 h 515544"/>
                <a:gd name="connsiteX7" fmla="*/ 0 w 2928109"/>
                <a:gd name="connsiteY7" fmla="*/ 463990 h 515544"/>
                <a:gd name="connsiteX8" fmla="*/ 0 w 2928109"/>
                <a:gd name="connsiteY8" fmla="*/ 51554 h 51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109" h="515544">
                  <a:moveTo>
                    <a:pt x="0" y="51554"/>
                  </a:moveTo>
                  <a:cubicBezTo>
                    <a:pt x="0" y="23082"/>
                    <a:pt x="23082" y="0"/>
                    <a:pt x="51554" y="0"/>
                  </a:cubicBezTo>
                  <a:lnTo>
                    <a:pt x="2876555" y="0"/>
                  </a:lnTo>
                  <a:cubicBezTo>
                    <a:pt x="2905027" y="0"/>
                    <a:pt x="2928109" y="23082"/>
                    <a:pt x="2928109" y="51554"/>
                  </a:cubicBezTo>
                  <a:lnTo>
                    <a:pt x="2928109" y="463990"/>
                  </a:lnTo>
                  <a:cubicBezTo>
                    <a:pt x="2928109" y="492462"/>
                    <a:pt x="2905027" y="515544"/>
                    <a:pt x="2876555" y="515544"/>
                  </a:cubicBezTo>
                  <a:lnTo>
                    <a:pt x="51554" y="515544"/>
                  </a:lnTo>
                  <a:cubicBezTo>
                    <a:pt x="23082" y="515544"/>
                    <a:pt x="0" y="492462"/>
                    <a:pt x="0" y="463990"/>
                  </a:cubicBezTo>
                  <a:lnTo>
                    <a:pt x="0" y="51554"/>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440" tIns="68440" rIns="68440" bIns="684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rPr>
                <a:t>Queen's University Board of Trustees</a:t>
              </a:r>
            </a:p>
            <a:p>
              <a:pPr marL="0" lvl="0" indent="0" algn="ctr" defTabSz="622300">
                <a:lnSpc>
                  <a:spcPct val="90000"/>
                </a:lnSpc>
                <a:spcBef>
                  <a:spcPct val="0"/>
                </a:spcBef>
                <a:spcAft>
                  <a:spcPct val="35000"/>
                </a:spcAft>
                <a:buNone/>
              </a:pPr>
              <a:r>
                <a:rPr lang="en-US" sz="1400" b="1" kern="1200" dirty="0">
                  <a:latin typeface="Calibri" panose="020F0502020204030204" pitchFamily="34" charset="0"/>
                </a:rPr>
                <a:t> Dean Faculty of Health Sciences</a:t>
              </a:r>
            </a:p>
          </p:txBody>
        </p:sp>
        <p:sp>
          <p:nvSpPr>
            <p:cNvPr id="24" name="Rectangle: Rounded Corners 23">
              <a:extLst>
                <a:ext uri="{FF2B5EF4-FFF2-40B4-BE49-F238E27FC236}">
                  <a16:creationId xmlns:a16="http://schemas.microsoft.com/office/drawing/2014/main" id="{4A819B14-B240-411F-BEDC-3E37FA77B87B}"/>
                </a:ext>
              </a:extLst>
            </p:cNvPr>
            <p:cNvSpPr/>
            <p:nvPr/>
          </p:nvSpPr>
          <p:spPr>
            <a:xfrm>
              <a:off x="2676572" y="2388186"/>
              <a:ext cx="1887229" cy="376505"/>
            </a:xfrm>
            <a:prstGeom prst="roundRect">
              <a:avLst>
                <a:gd name="adj" fmla="val 10000"/>
              </a:avLst>
            </a:prstGeom>
            <a:ln w="28575"/>
            <a:scene3d>
              <a:camera prst="orthographicFront"/>
              <a:lightRig rig="flat" dir="t"/>
            </a:scene3d>
            <a:sp3d prstMaterial="dkEdge">
              <a:bevelT w="8200" h="38100"/>
            </a:sp3d>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5" name="Freeform: Shape 24">
              <a:extLst>
                <a:ext uri="{FF2B5EF4-FFF2-40B4-BE49-F238E27FC236}">
                  <a16:creationId xmlns:a16="http://schemas.microsoft.com/office/drawing/2014/main" id="{FCD040B4-7289-458C-ACB3-985755E115F0}"/>
                </a:ext>
              </a:extLst>
            </p:cNvPr>
            <p:cNvSpPr/>
            <p:nvPr/>
          </p:nvSpPr>
          <p:spPr>
            <a:xfrm>
              <a:off x="2807640" y="2512701"/>
              <a:ext cx="1887229" cy="376505"/>
            </a:xfrm>
            <a:custGeom>
              <a:avLst/>
              <a:gdLst>
                <a:gd name="connsiteX0" fmla="*/ 0 w 1887229"/>
                <a:gd name="connsiteY0" fmla="*/ 37651 h 376505"/>
                <a:gd name="connsiteX1" fmla="*/ 37651 w 1887229"/>
                <a:gd name="connsiteY1" fmla="*/ 0 h 376505"/>
                <a:gd name="connsiteX2" fmla="*/ 1849579 w 1887229"/>
                <a:gd name="connsiteY2" fmla="*/ 0 h 376505"/>
                <a:gd name="connsiteX3" fmla="*/ 1887230 w 1887229"/>
                <a:gd name="connsiteY3" fmla="*/ 37651 h 376505"/>
                <a:gd name="connsiteX4" fmla="*/ 1887229 w 1887229"/>
                <a:gd name="connsiteY4" fmla="*/ 338855 h 376505"/>
                <a:gd name="connsiteX5" fmla="*/ 1849578 w 1887229"/>
                <a:gd name="connsiteY5" fmla="*/ 376506 h 376505"/>
                <a:gd name="connsiteX6" fmla="*/ 37651 w 1887229"/>
                <a:gd name="connsiteY6" fmla="*/ 376505 h 376505"/>
                <a:gd name="connsiteX7" fmla="*/ 0 w 1887229"/>
                <a:gd name="connsiteY7" fmla="*/ 338854 h 376505"/>
                <a:gd name="connsiteX8" fmla="*/ 0 w 1887229"/>
                <a:gd name="connsiteY8" fmla="*/ 37651 h 37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7229" h="376505">
                  <a:moveTo>
                    <a:pt x="0" y="37651"/>
                  </a:moveTo>
                  <a:cubicBezTo>
                    <a:pt x="0" y="16857"/>
                    <a:pt x="16857" y="0"/>
                    <a:pt x="37651" y="0"/>
                  </a:cubicBezTo>
                  <a:lnTo>
                    <a:pt x="1849579" y="0"/>
                  </a:lnTo>
                  <a:cubicBezTo>
                    <a:pt x="1870373" y="0"/>
                    <a:pt x="1887230" y="16857"/>
                    <a:pt x="1887230" y="37651"/>
                  </a:cubicBezTo>
                  <a:cubicBezTo>
                    <a:pt x="1887230" y="138052"/>
                    <a:pt x="1887229" y="238454"/>
                    <a:pt x="1887229" y="338855"/>
                  </a:cubicBezTo>
                  <a:cubicBezTo>
                    <a:pt x="1887229" y="359649"/>
                    <a:pt x="1870372" y="376506"/>
                    <a:pt x="1849578" y="376506"/>
                  </a:cubicBezTo>
                  <a:lnTo>
                    <a:pt x="37651" y="376505"/>
                  </a:lnTo>
                  <a:cubicBezTo>
                    <a:pt x="16857" y="376505"/>
                    <a:pt x="0" y="359648"/>
                    <a:pt x="0" y="338854"/>
                  </a:cubicBezTo>
                  <a:lnTo>
                    <a:pt x="0" y="37651"/>
                  </a:lnTo>
                  <a:close/>
                </a:path>
              </a:pathLst>
            </a:custGeom>
            <a:ln w="9525">
              <a:solidFill>
                <a:srgbClr val="519136"/>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937" tIns="52937" rIns="52937" bIns="52937"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Calibri" panose="020F0502020204030204" pitchFamily="34" charset="0"/>
                </a:rPr>
                <a:t>Fiduciary responsibility and Legal Entity</a:t>
              </a:r>
            </a:p>
          </p:txBody>
        </p:sp>
        <p:sp>
          <p:nvSpPr>
            <p:cNvPr id="26" name="Rectangle: Rounded Corners 25">
              <a:extLst>
                <a:ext uri="{FF2B5EF4-FFF2-40B4-BE49-F238E27FC236}">
                  <a16:creationId xmlns:a16="http://schemas.microsoft.com/office/drawing/2014/main" id="{2885AD8A-35E3-4CF6-ABC4-83D01720482B}"/>
                </a:ext>
              </a:extLst>
            </p:cNvPr>
            <p:cNvSpPr/>
            <p:nvPr/>
          </p:nvSpPr>
          <p:spPr>
            <a:xfrm>
              <a:off x="7003714" y="1514049"/>
              <a:ext cx="2776364" cy="486166"/>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7" name="Freeform: Shape 26">
              <a:hlinkHover r:id="" action="ppaction://noaction" highlightClick="1"/>
              <a:extLst>
                <a:ext uri="{FF2B5EF4-FFF2-40B4-BE49-F238E27FC236}">
                  <a16:creationId xmlns:a16="http://schemas.microsoft.com/office/drawing/2014/main" id="{12EB76CE-2405-4C7B-9D1B-94D388463EE7}"/>
                </a:ext>
              </a:extLst>
            </p:cNvPr>
            <p:cNvSpPr/>
            <p:nvPr/>
          </p:nvSpPr>
          <p:spPr>
            <a:xfrm>
              <a:off x="7134782" y="1638564"/>
              <a:ext cx="2776364" cy="486166"/>
            </a:xfrm>
            <a:custGeom>
              <a:avLst/>
              <a:gdLst>
                <a:gd name="connsiteX0" fmla="*/ 0 w 2776364"/>
                <a:gd name="connsiteY0" fmla="*/ 48617 h 486166"/>
                <a:gd name="connsiteX1" fmla="*/ 48617 w 2776364"/>
                <a:gd name="connsiteY1" fmla="*/ 0 h 486166"/>
                <a:gd name="connsiteX2" fmla="*/ 2727747 w 2776364"/>
                <a:gd name="connsiteY2" fmla="*/ 0 h 486166"/>
                <a:gd name="connsiteX3" fmla="*/ 2776364 w 2776364"/>
                <a:gd name="connsiteY3" fmla="*/ 48617 h 486166"/>
                <a:gd name="connsiteX4" fmla="*/ 2776364 w 2776364"/>
                <a:gd name="connsiteY4" fmla="*/ 437549 h 486166"/>
                <a:gd name="connsiteX5" fmla="*/ 2727747 w 2776364"/>
                <a:gd name="connsiteY5" fmla="*/ 486166 h 486166"/>
                <a:gd name="connsiteX6" fmla="*/ 48617 w 2776364"/>
                <a:gd name="connsiteY6" fmla="*/ 486166 h 486166"/>
                <a:gd name="connsiteX7" fmla="*/ 0 w 2776364"/>
                <a:gd name="connsiteY7" fmla="*/ 437549 h 486166"/>
                <a:gd name="connsiteX8" fmla="*/ 0 w 2776364"/>
                <a:gd name="connsiteY8" fmla="*/ 48617 h 48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364" h="486166">
                  <a:moveTo>
                    <a:pt x="0" y="48617"/>
                  </a:moveTo>
                  <a:cubicBezTo>
                    <a:pt x="0" y="21767"/>
                    <a:pt x="21767" y="0"/>
                    <a:pt x="48617" y="0"/>
                  </a:cubicBezTo>
                  <a:lnTo>
                    <a:pt x="2727747" y="0"/>
                  </a:lnTo>
                  <a:cubicBezTo>
                    <a:pt x="2754597" y="0"/>
                    <a:pt x="2776364" y="21767"/>
                    <a:pt x="2776364" y="48617"/>
                  </a:cubicBezTo>
                  <a:lnTo>
                    <a:pt x="2776364" y="437549"/>
                  </a:lnTo>
                  <a:cubicBezTo>
                    <a:pt x="2776364" y="464399"/>
                    <a:pt x="2754597" y="486166"/>
                    <a:pt x="2727747" y="486166"/>
                  </a:cubicBezTo>
                  <a:lnTo>
                    <a:pt x="48617" y="486166"/>
                  </a:lnTo>
                  <a:cubicBezTo>
                    <a:pt x="21767" y="486166"/>
                    <a:pt x="0" y="464399"/>
                    <a:pt x="0" y="437549"/>
                  </a:cubicBezTo>
                  <a:lnTo>
                    <a:pt x="0" y="4861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7579" tIns="67579" rIns="67579" bIns="67579"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rPr>
                <a:t>Strategic </a:t>
              </a:r>
              <a:r>
                <a:rPr lang="en-US" sz="1400" b="1" kern="1200" dirty="0">
                  <a:latin typeface="Calibri" panose="020F0502020204030204" pitchFamily="34" charset="0"/>
                  <a:hlinkClick r:id="" action="ppaction://noaction"/>
                </a:rPr>
                <a:t>Executive</a:t>
              </a:r>
              <a:r>
                <a:rPr lang="en-US" sz="1400" b="1" kern="1200" dirty="0">
                  <a:latin typeface="Calibri" panose="020F0502020204030204" pitchFamily="34" charset="0"/>
                </a:rPr>
                <a:t> Advisory Council (SEAC)</a:t>
              </a:r>
            </a:p>
          </p:txBody>
        </p:sp>
        <p:sp>
          <p:nvSpPr>
            <p:cNvPr id="28" name="Rectangle: Rounded Corners 27">
              <a:extLst>
                <a:ext uri="{FF2B5EF4-FFF2-40B4-BE49-F238E27FC236}">
                  <a16:creationId xmlns:a16="http://schemas.microsoft.com/office/drawing/2014/main" id="{0968A308-3712-4F96-9C73-8503B53C6947}"/>
                </a:ext>
              </a:extLst>
            </p:cNvPr>
            <p:cNvSpPr/>
            <p:nvPr/>
          </p:nvSpPr>
          <p:spPr>
            <a:xfrm>
              <a:off x="7454532" y="2340471"/>
              <a:ext cx="1906410" cy="401178"/>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 name="Freeform: Shape 28">
              <a:extLst>
                <a:ext uri="{FF2B5EF4-FFF2-40B4-BE49-F238E27FC236}">
                  <a16:creationId xmlns:a16="http://schemas.microsoft.com/office/drawing/2014/main" id="{36C307B4-2F52-473F-A55B-8E1CFB32FA3B}"/>
                </a:ext>
              </a:extLst>
            </p:cNvPr>
            <p:cNvSpPr/>
            <p:nvPr/>
          </p:nvSpPr>
          <p:spPr>
            <a:xfrm>
              <a:off x="7585600" y="2464986"/>
              <a:ext cx="1906410" cy="401178"/>
            </a:xfrm>
            <a:custGeom>
              <a:avLst/>
              <a:gdLst>
                <a:gd name="connsiteX0" fmla="*/ 0 w 1906410"/>
                <a:gd name="connsiteY0" fmla="*/ 40118 h 401178"/>
                <a:gd name="connsiteX1" fmla="*/ 40118 w 1906410"/>
                <a:gd name="connsiteY1" fmla="*/ 0 h 401178"/>
                <a:gd name="connsiteX2" fmla="*/ 1866292 w 1906410"/>
                <a:gd name="connsiteY2" fmla="*/ 0 h 401178"/>
                <a:gd name="connsiteX3" fmla="*/ 1906410 w 1906410"/>
                <a:gd name="connsiteY3" fmla="*/ 40118 h 401178"/>
                <a:gd name="connsiteX4" fmla="*/ 1906410 w 1906410"/>
                <a:gd name="connsiteY4" fmla="*/ 361060 h 401178"/>
                <a:gd name="connsiteX5" fmla="*/ 1866292 w 1906410"/>
                <a:gd name="connsiteY5" fmla="*/ 401178 h 401178"/>
                <a:gd name="connsiteX6" fmla="*/ 40118 w 1906410"/>
                <a:gd name="connsiteY6" fmla="*/ 401178 h 401178"/>
                <a:gd name="connsiteX7" fmla="*/ 0 w 1906410"/>
                <a:gd name="connsiteY7" fmla="*/ 361060 h 401178"/>
                <a:gd name="connsiteX8" fmla="*/ 0 w 1906410"/>
                <a:gd name="connsiteY8" fmla="*/ 40118 h 40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410" h="401178">
                  <a:moveTo>
                    <a:pt x="0" y="40118"/>
                  </a:moveTo>
                  <a:cubicBezTo>
                    <a:pt x="0" y="17961"/>
                    <a:pt x="17961" y="0"/>
                    <a:pt x="40118" y="0"/>
                  </a:cubicBezTo>
                  <a:lnTo>
                    <a:pt x="1866292" y="0"/>
                  </a:lnTo>
                  <a:cubicBezTo>
                    <a:pt x="1888449" y="0"/>
                    <a:pt x="1906410" y="17961"/>
                    <a:pt x="1906410" y="40118"/>
                  </a:cubicBezTo>
                  <a:lnTo>
                    <a:pt x="1906410" y="361060"/>
                  </a:lnTo>
                  <a:cubicBezTo>
                    <a:pt x="1906410" y="383217"/>
                    <a:pt x="1888449" y="401178"/>
                    <a:pt x="1866292" y="401178"/>
                  </a:cubicBezTo>
                  <a:lnTo>
                    <a:pt x="40118" y="401178"/>
                  </a:lnTo>
                  <a:cubicBezTo>
                    <a:pt x="17961" y="401178"/>
                    <a:pt x="0" y="383217"/>
                    <a:pt x="0" y="361060"/>
                  </a:cubicBezTo>
                  <a:lnTo>
                    <a:pt x="0" y="40118"/>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850" tIns="49850" rIns="49850" bIns="49850" numCol="1" spcCol="1270" anchor="ctr" anchorCtr="0">
              <a:noAutofit/>
            </a:bodyPr>
            <a:lstStyle/>
            <a:p>
              <a:pPr marL="0" lvl="0" indent="0" algn="ctr" defTabSz="444500">
                <a:lnSpc>
                  <a:spcPct val="90000"/>
                </a:lnSpc>
                <a:spcBef>
                  <a:spcPct val="0"/>
                </a:spcBef>
                <a:spcAft>
                  <a:spcPct val="35000"/>
                </a:spcAft>
                <a:buNone/>
              </a:pPr>
              <a:r>
                <a:rPr lang="en-US" sz="1100" b="1" i="0" kern="1200" dirty="0">
                  <a:latin typeface="Calibri" panose="020F0502020204030204" pitchFamily="34" charset="0"/>
                </a:rPr>
                <a:t>Advice on strategy and policy</a:t>
              </a:r>
            </a:p>
          </p:txBody>
        </p:sp>
        <p:sp>
          <p:nvSpPr>
            <p:cNvPr id="30" name="Rectangle: Rounded Corners 29">
              <a:extLst>
                <a:ext uri="{FF2B5EF4-FFF2-40B4-BE49-F238E27FC236}">
                  <a16:creationId xmlns:a16="http://schemas.microsoft.com/office/drawing/2014/main" id="{AB4CD306-0674-410B-9FD0-C38A7779ABC3}"/>
                </a:ext>
              </a:extLst>
            </p:cNvPr>
            <p:cNvSpPr/>
            <p:nvPr/>
          </p:nvSpPr>
          <p:spPr>
            <a:xfrm>
              <a:off x="4847280" y="3114050"/>
              <a:ext cx="2294184" cy="827810"/>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1" name="Freeform: Shape 30">
              <a:extLst>
                <a:ext uri="{FF2B5EF4-FFF2-40B4-BE49-F238E27FC236}">
                  <a16:creationId xmlns:a16="http://schemas.microsoft.com/office/drawing/2014/main" id="{84362D72-3B5F-47AF-A97D-8E6C6E7112BB}"/>
                </a:ext>
              </a:extLst>
            </p:cNvPr>
            <p:cNvSpPr/>
            <p:nvPr/>
          </p:nvSpPr>
          <p:spPr>
            <a:xfrm>
              <a:off x="4978348" y="3238565"/>
              <a:ext cx="2294184" cy="827810"/>
            </a:xfrm>
            <a:custGeom>
              <a:avLst/>
              <a:gdLst>
                <a:gd name="connsiteX0" fmla="*/ 0 w 2294184"/>
                <a:gd name="connsiteY0" fmla="*/ 82781 h 827810"/>
                <a:gd name="connsiteX1" fmla="*/ 82781 w 2294184"/>
                <a:gd name="connsiteY1" fmla="*/ 0 h 827810"/>
                <a:gd name="connsiteX2" fmla="*/ 2211403 w 2294184"/>
                <a:gd name="connsiteY2" fmla="*/ 0 h 827810"/>
                <a:gd name="connsiteX3" fmla="*/ 2294184 w 2294184"/>
                <a:gd name="connsiteY3" fmla="*/ 82781 h 827810"/>
                <a:gd name="connsiteX4" fmla="*/ 2294184 w 2294184"/>
                <a:gd name="connsiteY4" fmla="*/ 745029 h 827810"/>
                <a:gd name="connsiteX5" fmla="*/ 2211403 w 2294184"/>
                <a:gd name="connsiteY5" fmla="*/ 827810 h 827810"/>
                <a:gd name="connsiteX6" fmla="*/ 82781 w 2294184"/>
                <a:gd name="connsiteY6" fmla="*/ 827810 h 827810"/>
                <a:gd name="connsiteX7" fmla="*/ 0 w 2294184"/>
                <a:gd name="connsiteY7" fmla="*/ 745029 h 827810"/>
                <a:gd name="connsiteX8" fmla="*/ 0 w 2294184"/>
                <a:gd name="connsiteY8" fmla="*/ 82781 h 82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4184" h="827810">
                  <a:moveTo>
                    <a:pt x="0" y="82781"/>
                  </a:moveTo>
                  <a:cubicBezTo>
                    <a:pt x="0" y="37062"/>
                    <a:pt x="37062" y="0"/>
                    <a:pt x="82781" y="0"/>
                  </a:cubicBezTo>
                  <a:lnTo>
                    <a:pt x="2211403" y="0"/>
                  </a:lnTo>
                  <a:cubicBezTo>
                    <a:pt x="2257122" y="0"/>
                    <a:pt x="2294184" y="37062"/>
                    <a:pt x="2294184" y="82781"/>
                  </a:cubicBezTo>
                  <a:lnTo>
                    <a:pt x="2294184" y="745029"/>
                  </a:lnTo>
                  <a:cubicBezTo>
                    <a:pt x="2294184" y="790748"/>
                    <a:pt x="2257122" y="827810"/>
                    <a:pt x="2211403" y="827810"/>
                  </a:cubicBezTo>
                  <a:lnTo>
                    <a:pt x="82781" y="827810"/>
                  </a:lnTo>
                  <a:cubicBezTo>
                    <a:pt x="37062" y="827810"/>
                    <a:pt x="0" y="790748"/>
                    <a:pt x="0" y="745029"/>
                  </a:cubicBezTo>
                  <a:lnTo>
                    <a:pt x="0" y="82781"/>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586" tIns="77586" rIns="77586" bIns="7758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rPr>
                <a:t>Director, Operations and Statistics Centre (OSC)</a:t>
              </a:r>
            </a:p>
          </p:txBody>
        </p:sp>
        <p:sp>
          <p:nvSpPr>
            <p:cNvPr id="32" name="Rectangle: Rounded Corners 31">
              <a:extLst>
                <a:ext uri="{FF2B5EF4-FFF2-40B4-BE49-F238E27FC236}">
                  <a16:creationId xmlns:a16="http://schemas.microsoft.com/office/drawing/2014/main" id="{4E9C2AA2-4C32-434A-A6DD-C82434EAE4FB}"/>
                </a:ext>
              </a:extLst>
            </p:cNvPr>
            <p:cNvSpPr/>
            <p:nvPr/>
          </p:nvSpPr>
          <p:spPr>
            <a:xfrm>
              <a:off x="2607974" y="4284932"/>
              <a:ext cx="1589565" cy="534458"/>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3" name="Freeform: Shape 32">
              <a:extLst>
                <a:ext uri="{FF2B5EF4-FFF2-40B4-BE49-F238E27FC236}">
                  <a16:creationId xmlns:a16="http://schemas.microsoft.com/office/drawing/2014/main" id="{9FC5B325-C857-40FF-9A22-441B110F4388}"/>
                </a:ext>
              </a:extLst>
            </p:cNvPr>
            <p:cNvSpPr/>
            <p:nvPr/>
          </p:nvSpPr>
          <p:spPr>
            <a:xfrm>
              <a:off x="2739042" y="4409447"/>
              <a:ext cx="1589565" cy="534458"/>
            </a:xfrm>
            <a:custGeom>
              <a:avLst/>
              <a:gdLst>
                <a:gd name="connsiteX0" fmla="*/ 0 w 1589565"/>
                <a:gd name="connsiteY0" fmla="*/ 53446 h 534458"/>
                <a:gd name="connsiteX1" fmla="*/ 53446 w 1589565"/>
                <a:gd name="connsiteY1" fmla="*/ 0 h 534458"/>
                <a:gd name="connsiteX2" fmla="*/ 1536119 w 1589565"/>
                <a:gd name="connsiteY2" fmla="*/ 0 h 534458"/>
                <a:gd name="connsiteX3" fmla="*/ 1589565 w 1589565"/>
                <a:gd name="connsiteY3" fmla="*/ 53446 h 534458"/>
                <a:gd name="connsiteX4" fmla="*/ 1589565 w 1589565"/>
                <a:gd name="connsiteY4" fmla="*/ 481012 h 534458"/>
                <a:gd name="connsiteX5" fmla="*/ 1536119 w 1589565"/>
                <a:gd name="connsiteY5" fmla="*/ 534458 h 534458"/>
                <a:gd name="connsiteX6" fmla="*/ 53446 w 1589565"/>
                <a:gd name="connsiteY6" fmla="*/ 534458 h 534458"/>
                <a:gd name="connsiteX7" fmla="*/ 0 w 1589565"/>
                <a:gd name="connsiteY7" fmla="*/ 481012 h 534458"/>
                <a:gd name="connsiteX8" fmla="*/ 0 w 1589565"/>
                <a:gd name="connsiteY8" fmla="*/ 53446 h 53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9565" h="534458">
                  <a:moveTo>
                    <a:pt x="0" y="53446"/>
                  </a:moveTo>
                  <a:cubicBezTo>
                    <a:pt x="0" y="23929"/>
                    <a:pt x="23929" y="0"/>
                    <a:pt x="53446" y="0"/>
                  </a:cubicBezTo>
                  <a:lnTo>
                    <a:pt x="1536119" y="0"/>
                  </a:lnTo>
                  <a:cubicBezTo>
                    <a:pt x="1565636" y="0"/>
                    <a:pt x="1589565" y="23929"/>
                    <a:pt x="1589565" y="53446"/>
                  </a:cubicBezTo>
                  <a:lnTo>
                    <a:pt x="1589565" y="481012"/>
                  </a:lnTo>
                  <a:cubicBezTo>
                    <a:pt x="1589565" y="510529"/>
                    <a:pt x="1565636" y="534458"/>
                    <a:pt x="1536119" y="534458"/>
                  </a:cubicBezTo>
                  <a:lnTo>
                    <a:pt x="53446" y="534458"/>
                  </a:lnTo>
                  <a:cubicBezTo>
                    <a:pt x="23929" y="534458"/>
                    <a:pt x="0" y="510529"/>
                    <a:pt x="0" y="481012"/>
                  </a:cubicBezTo>
                  <a:lnTo>
                    <a:pt x="0" y="5344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994" tIns="68994" rIns="68994" bIns="68994"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rPr>
                <a:t>Clinical Trials Committee (CTC)</a:t>
              </a:r>
            </a:p>
          </p:txBody>
        </p:sp>
        <p:sp>
          <p:nvSpPr>
            <p:cNvPr id="34" name="Rectangle: Rounded Corners 33">
              <a:extLst>
                <a:ext uri="{FF2B5EF4-FFF2-40B4-BE49-F238E27FC236}">
                  <a16:creationId xmlns:a16="http://schemas.microsoft.com/office/drawing/2014/main" id="{11FCB7BE-7EF4-4AE4-8731-84AE4C24E16B}"/>
                </a:ext>
              </a:extLst>
            </p:cNvPr>
            <p:cNvSpPr/>
            <p:nvPr/>
          </p:nvSpPr>
          <p:spPr>
            <a:xfrm>
              <a:off x="2176087" y="5263622"/>
              <a:ext cx="2462681" cy="523761"/>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5" name="Freeform: Shape 34">
              <a:extLst>
                <a:ext uri="{FF2B5EF4-FFF2-40B4-BE49-F238E27FC236}">
                  <a16:creationId xmlns:a16="http://schemas.microsoft.com/office/drawing/2014/main" id="{FC5D528D-3C1A-4E95-BF35-33C626F1832A}"/>
                </a:ext>
              </a:extLst>
            </p:cNvPr>
            <p:cNvSpPr/>
            <p:nvPr/>
          </p:nvSpPr>
          <p:spPr>
            <a:xfrm>
              <a:off x="2307156" y="5388137"/>
              <a:ext cx="2462681" cy="523761"/>
            </a:xfrm>
            <a:custGeom>
              <a:avLst/>
              <a:gdLst>
                <a:gd name="connsiteX0" fmla="*/ 0 w 2462681"/>
                <a:gd name="connsiteY0" fmla="*/ 52376 h 523761"/>
                <a:gd name="connsiteX1" fmla="*/ 52376 w 2462681"/>
                <a:gd name="connsiteY1" fmla="*/ 0 h 523761"/>
                <a:gd name="connsiteX2" fmla="*/ 2410305 w 2462681"/>
                <a:gd name="connsiteY2" fmla="*/ 0 h 523761"/>
                <a:gd name="connsiteX3" fmla="*/ 2462681 w 2462681"/>
                <a:gd name="connsiteY3" fmla="*/ 52376 h 523761"/>
                <a:gd name="connsiteX4" fmla="*/ 2462681 w 2462681"/>
                <a:gd name="connsiteY4" fmla="*/ 471385 h 523761"/>
                <a:gd name="connsiteX5" fmla="*/ 2410305 w 2462681"/>
                <a:gd name="connsiteY5" fmla="*/ 523761 h 523761"/>
                <a:gd name="connsiteX6" fmla="*/ 52376 w 2462681"/>
                <a:gd name="connsiteY6" fmla="*/ 523761 h 523761"/>
                <a:gd name="connsiteX7" fmla="*/ 0 w 2462681"/>
                <a:gd name="connsiteY7" fmla="*/ 471385 h 523761"/>
                <a:gd name="connsiteX8" fmla="*/ 0 w 2462681"/>
                <a:gd name="connsiteY8" fmla="*/ 52376 h 52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681" h="523761">
                  <a:moveTo>
                    <a:pt x="0" y="52376"/>
                  </a:moveTo>
                  <a:cubicBezTo>
                    <a:pt x="0" y="23450"/>
                    <a:pt x="23450" y="0"/>
                    <a:pt x="52376" y="0"/>
                  </a:cubicBezTo>
                  <a:lnTo>
                    <a:pt x="2410305" y="0"/>
                  </a:lnTo>
                  <a:cubicBezTo>
                    <a:pt x="2439231" y="0"/>
                    <a:pt x="2462681" y="23450"/>
                    <a:pt x="2462681" y="52376"/>
                  </a:cubicBezTo>
                  <a:lnTo>
                    <a:pt x="2462681" y="471385"/>
                  </a:lnTo>
                  <a:cubicBezTo>
                    <a:pt x="2462681" y="500311"/>
                    <a:pt x="2439231" y="523761"/>
                    <a:pt x="2410305" y="523761"/>
                  </a:cubicBezTo>
                  <a:lnTo>
                    <a:pt x="52376" y="523761"/>
                  </a:lnTo>
                  <a:cubicBezTo>
                    <a:pt x="23450" y="523761"/>
                    <a:pt x="0" y="500311"/>
                    <a:pt x="0" y="471385"/>
                  </a:cubicBezTo>
                  <a:lnTo>
                    <a:pt x="0" y="5237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060" tIns="61060" rIns="61060" bIns="61060"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Calibri" panose="020F0502020204030204" pitchFamily="34" charset="0"/>
                </a:rPr>
                <a:t>Review of new proposals, renewals, scientific issues</a:t>
              </a:r>
            </a:p>
          </p:txBody>
        </p:sp>
        <p:sp>
          <p:nvSpPr>
            <p:cNvPr id="36" name="Rectangle: Rounded Corners 35">
              <a:extLst>
                <a:ext uri="{FF2B5EF4-FFF2-40B4-BE49-F238E27FC236}">
                  <a16:creationId xmlns:a16="http://schemas.microsoft.com/office/drawing/2014/main" id="{0F0D8305-0D88-4F60-B2AA-881FB2E74AC7}"/>
                </a:ext>
              </a:extLst>
            </p:cNvPr>
            <p:cNvSpPr/>
            <p:nvPr/>
          </p:nvSpPr>
          <p:spPr>
            <a:xfrm>
              <a:off x="5090622" y="4284932"/>
              <a:ext cx="1834524" cy="624195"/>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7" name="Freeform: Shape 36">
              <a:extLst>
                <a:ext uri="{FF2B5EF4-FFF2-40B4-BE49-F238E27FC236}">
                  <a16:creationId xmlns:a16="http://schemas.microsoft.com/office/drawing/2014/main" id="{78F32E50-3CAE-48DC-94BF-E99E42D31021}"/>
                </a:ext>
              </a:extLst>
            </p:cNvPr>
            <p:cNvSpPr/>
            <p:nvPr/>
          </p:nvSpPr>
          <p:spPr>
            <a:xfrm>
              <a:off x="5221691" y="4409447"/>
              <a:ext cx="1834524" cy="624195"/>
            </a:xfrm>
            <a:custGeom>
              <a:avLst/>
              <a:gdLst>
                <a:gd name="connsiteX0" fmla="*/ 0 w 1834524"/>
                <a:gd name="connsiteY0" fmla="*/ 62420 h 624195"/>
                <a:gd name="connsiteX1" fmla="*/ 62420 w 1834524"/>
                <a:gd name="connsiteY1" fmla="*/ 0 h 624195"/>
                <a:gd name="connsiteX2" fmla="*/ 1772105 w 1834524"/>
                <a:gd name="connsiteY2" fmla="*/ 0 h 624195"/>
                <a:gd name="connsiteX3" fmla="*/ 1834525 w 1834524"/>
                <a:gd name="connsiteY3" fmla="*/ 62420 h 624195"/>
                <a:gd name="connsiteX4" fmla="*/ 1834524 w 1834524"/>
                <a:gd name="connsiteY4" fmla="*/ 561776 h 624195"/>
                <a:gd name="connsiteX5" fmla="*/ 1772104 w 1834524"/>
                <a:gd name="connsiteY5" fmla="*/ 624196 h 624195"/>
                <a:gd name="connsiteX6" fmla="*/ 62420 w 1834524"/>
                <a:gd name="connsiteY6" fmla="*/ 624195 h 624195"/>
                <a:gd name="connsiteX7" fmla="*/ 0 w 1834524"/>
                <a:gd name="connsiteY7" fmla="*/ 561775 h 624195"/>
                <a:gd name="connsiteX8" fmla="*/ 0 w 1834524"/>
                <a:gd name="connsiteY8" fmla="*/ 62420 h 6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524" h="624195">
                  <a:moveTo>
                    <a:pt x="0" y="62420"/>
                  </a:moveTo>
                  <a:cubicBezTo>
                    <a:pt x="0" y="27946"/>
                    <a:pt x="27946" y="0"/>
                    <a:pt x="62420" y="0"/>
                  </a:cubicBezTo>
                  <a:lnTo>
                    <a:pt x="1772105" y="0"/>
                  </a:lnTo>
                  <a:cubicBezTo>
                    <a:pt x="1806579" y="0"/>
                    <a:pt x="1834525" y="27946"/>
                    <a:pt x="1834525" y="62420"/>
                  </a:cubicBezTo>
                  <a:cubicBezTo>
                    <a:pt x="1834525" y="228872"/>
                    <a:pt x="1834524" y="395324"/>
                    <a:pt x="1834524" y="561776"/>
                  </a:cubicBezTo>
                  <a:cubicBezTo>
                    <a:pt x="1834524" y="596250"/>
                    <a:pt x="1806578" y="624196"/>
                    <a:pt x="1772104" y="624196"/>
                  </a:cubicBezTo>
                  <a:lnTo>
                    <a:pt x="62420" y="624195"/>
                  </a:lnTo>
                  <a:cubicBezTo>
                    <a:pt x="27946" y="624195"/>
                    <a:pt x="0" y="596249"/>
                    <a:pt x="0" y="561775"/>
                  </a:cubicBezTo>
                  <a:lnTo>
                    <a:pt x="0" y="6242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622" tIns="71622" rIns="71622" bIns="71622"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rPr>
                <a:t>Data Safety Monitoring Committee (DSMC)</a:t>
              </a:r>
            </a:p>
          </p:txBody>
        </p:sp>
        <p:sp>
          <p:nvSpPr>
            <p:cNvPr id="38" name="Rectangle: Rounded Corners 37">
              <a:extLst>
                <a:ext uri="{FF2B5EF4-FFF2-40B4-BE49-F238E27FC236}">
                  <a16:creationId xmlns:a16="http://schemas.microsoft.com/office/drawing/2014/main" id="{E95318E1-5D65-46F8-A64F-FD4014646A01}"/>
                </a:ext>
              </a:extLst>
            </p:cNvPr>
            <p:cNvSpPr/>
            <p:nvPr/>
          </p:nvSpPr>
          <p:spPr>
            <a:xfrm>
              <a:off x="4896234" y="5252199"/>
              <a:ext cx="2223301" cy="507589"/>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9" name="Freeform: Shape 38">
              <a:extLst>
                <a:ext uri="{FF2B5EF4-FFF2-40B4-BE49-F238E27FC236}">
                  <a16:creationId xmlns:a16="http://schemas.microsoft.com/office/drawing/2014/main" id="{0EC553F3-85FA-449A-A3A0-89ED7DBE254B}"/>
                </a:ext>
              </a:extLst>
            </p:cNvPr>
            <p:cNvSpPr/>
            <p:nvPr/>
          </p:nvSpPr>
          <p:spPr>
            <a:xfrm>
              <a:off x="5027302" y="5376713"/>
              <a:ext cx="2223301" cy="507589"/>
            </a:xfrm>
            <a:custGeom>
              <a:avLst/>
              <a:gdLst>
                <a:gd name="connsiteX0" fmla="*/ 0 w 2223301"/>
                <a:gd name="connsiteY0" fmla="*/ 50759 h 507589"/>
                <a:gd name="connsiteX1" fmla="*/ 50759 w 2223301"/>
                <a:gd name="connsiteY1" fmla="*/ 0 h 507589"/>
                <a:gd name="connsiteX2" fmla="*/ 2172542 w 2223301"/>
                <a:gd name="connsiteY2" fmla="*/ 0 h 507589"/>
                <a:gd name="connsiteX3" fmla="*/ 2223301 w 2223301"/>
                <a:gd name="connsiteY3" fmla="*/ 50759 h 507589"/>
                <a:gd name="connsiteX4" fmla="*/ 2223301 w 2223301"/>
                <a:gd name="connsiteY4" fmla="*/ 456830 h 507589"/>
                <a:gd name="connsiteX5" fmla="*/ 2172542 w 2223301"/>
                <a:gd name="connsiteY5" fmla="*/ 507589 h 507589"/>
                <a:gd name="connsiteX6" fmla="*/ 50759 w 2223301"/>
                <a:gd name="connsiteY6" fmla="*/ 507589 h 507589"/>
                <a:gd name="connsiteX7" fmla="*/ 0 w 2223301"/>
                <a:gd name="connsiteY7" fmla="*/ 456830 h 507589"/>
                <a:gd name="connsiteX8" fmla="*/ 0 w 2223301"/>
                <a:gd name="connsiteY8" fmla="*/ 50759 h 50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301" h="507589">
                  <a:moveTo>
                    <a:pt x="0" y="50759"/>
                  </a:moveTo>
                  <a:cubicBezTo>
                    <a:pt x="0" y="22726"/>
                    <a:pt x="22726" y="0"/>
                    <a:pt x="50759" y="0"/>
                  </a:cubicBezTo>
                  <a:lnTo>
                    <a:pt x="2172542" y="0"/>
                  </a:lnTo>
                  <a:cubicBezTo>
                    <a:pt x="2200575" y="0"/>
                    <a:pt x="2223301" y="22726"/>
                    <a:pt x="2223301" y="50759"/>
                  </a:cubicBezTo>
                  <a:lnTo>
                    <a:pt x="2223301" y="456830"/>
                  </a:lnTo>
                  <a:cubicBezTo>
                    <a:pt x="2223301" y="484863"/>
                    <a:pt x="2200575" y="507589"/>
                    <a:pt x="2172542" y="507589"/>
                  </a:cubicBezTo>
                  <a:lnTo>
                    <a:pt x="50759" y="507589"/>
                  </a:lnTo>
                  <a:cubicBezTo>
                    <a:pt x="22726" y="507589"/>
                    <a:pt x="0" y="484863"/>
                    <a:pt x="0" y="456830"/>
                  </a:cubicBezTo>
                  <a:lnTo>
                    <a:pt x="0" y="50759"/>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587" tIns="60587" rIns="60587" bIns="60587"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Calibri" panose="020F0502020204030204" pitchFamily="34" charset="0"/>
                </a:rPr>
                <a:t>Safety and efficacy of ongoing clinical trials</a:t>
              </a:r>
            </a:p>
          </p:txBody>
        </p:sp>
        <p:sp>
          <p:nvSpPr>
            <p:cNvPr id="40" name="Rectangle: Rounded Corners 39">
              <a:extLst>
                <a:ext uri="{FF2B5EF4-FFF2-40B4-BE49-F238E27FC236}">
                  <a16:creationId xmlns:a16="http://schemas.microsoft.com/office/drawing/2014/main" id="{FFE4164D-C7F9-4A2A-8A1C-19F88B29CB6C}"/>
                </a:ext>
              </a:extLst>
            </p:cNvPr>
            <p:cNvSpPr/>
            <p:nvPr/>
          </p:nvSpPr>
          <p:spPr>
            <a:xfrm>
              <a:off x="7707794" y="4284932"/>
              <a:ext cx="1672976" cy="606465"/>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1" name="Freeform: Shape 40">
              <a:extLst>
                <a:ext uri="{FF2B5EF4-FFF2-40B4-BE49-F238E27FC236}">
                  <a16:creationId xmlns:a16="http://schemas.microsoft.com/office/drawing/2014/main" id="{E0C0EBD3-CEE1-48EE-A183-8F2D3618D2A8}"/>
                </a:ext>
              </a:extLst>
            </p:cNvPr>
            <p:cNvSpPr/>
            <p:nvPr/>
          </p:nvSpPr>
          <p:spPr>
            <a:xfrm>
              <a:off x="7838863" y="4409447"/>
              <a:ext cx="1672976" cy="606465"/>
            </a:xfrm>
            <a:custGeom>
              <a:avLst/>
              <a:gdLst>
                <a:gd name="connsiteX0" fmla="*/ 0 w 1672976"/>
                <a:gd name="connsiteY0" fmla="*/ 60647 h 606465"/>
                <a:gd name="connsiteX1" fmla="*/ 60647 w 1672976"/>
                <a:gd name="connsiteY1" fmla="*/ 0 h 606465"/>
                <a:gd name="connsiteX2" fmla="*/ 1612330 w 1672976"/>
                <a:gd name="connsiteY2" fmla="*/ 0 h 606465"/>
                <a:gd name="connsiteX3" fmla="*/ 1672977 w 1672976"/>
                <a:gd name="connsiteY3" fmla="*/ 60647 h 606465"/>
                <a:gd name="connsiteX4" fmla="*/ 1672976 w 1672976"/>
                <a:gd name="connsiteY4" fmla="*/ 545819 h 606465"/>
                <a:gd name="connsiteX5" fmla="*/ 1612329 w 1672976"/>
                <a:gd name="connsiteY5" fmla="*/ 606466 h 606465"/>
                <a:gd name="connsiteX6" fmla="*/ 60647 w 1672976"/>
                <a:gd name="connsiteY6" fmla="*/ 606465 h 606465"/>
                <a:gd name="connsiteX7" fmla="*/ 0 w 1672976"/>
                <a:gd name="connsiteY7" fmla="*/ 545818 h 606465"/>
                <a:gd name="connsiteX8" fmla="*/ 0 w 1672976"/>
                <a:gd name="connsiteY8" fmla="*/ 60647 h 60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2976" h="606465">
                  <a:moveTo>
                    <a:pt x="0" y="60647"/>
                  </a:moveTo>
                  <a:cubicBezTo>
                    <a:pt x="0" y="27153"/>
                    <a:pt x="27153" y="0"/>
                    <a:pt x="60647" y="0"/>
                  </a:cubicBezTo>
                  <a:lnTo>
                    <a:pt x="1612330" y="0"/>
                  </a:lnTo>
                  <a:cubicBezTo>
                    <a:pt x="1645824" y="0"/>
                    <a:pt x="1672977" y="27153"/>
                    <a:pt x="1672977" y="60647"/>
                  </a:cubicBezTo>
                  <a:cubicBezTo>
                    <a:pt x="1672977" y="222371"/>
                    <a:pt x="1672976" y="384095"/>
                    <a:pt x="1672976" y="545819"/>
                  </a:cubicBezTo>
                  <a:cubicBezTo>
                    <a:pt x="1672976" y="579313"/>
                    <a:pt x="1645823" y="606466"/>
                    <a:pt x="1612329" y="606466"/>
                  </a:cubicBezTo>
                  <a:lnTo>
                    <a:pt x="60647" y="606465"/>
                  </a:lnTo>
                  <a:cubicBezTo>
                    <a:pt x="27153" y="606465"/>
                    <a:pt x="0" y="579312"/>
                    <a:pt x="0" y="545818"/>
                  </a:cubicBezTo>
                  <a:lnTo>
                    <a:pt x="0" y="6064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03" tIns="71103" rIns="71103" bIns="71103"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rPr>
                <a:t>OSC Executive</a:t>
              </a:r>
            </a:p>
          </p:txBody>
        </p:sp>
        <p:sp>
          <p:nvSpPr>
            <p:cNvPr id="42" name="Rectangle: Rounded Corners 41">
              <a:extLst>
                <a:ext uri="{FF2B5EF4-FFF2-40B4-BE49-F238E27FC236}">
                  <a16:creationId xmlns:a16="http://schemas.microsoft.com/office/drawing/2014/main" id="{964B461C-0173-43C5-B126-AF9641DD7AF5}"/>
                </a:ext>
              </a:extLst>
            </p:cNvPr>
            <p:cNvSpPr/>
            <p:nvPr/>
          </p:nvSpPr>
          <p:spPr>
            <a:xfrm>
              <a:off x="7381672" y="5234468"/>
              <a:ext cx="2325220" cy="531484"/>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3" name="Freeform: Shape 42">
              <a:extLst>
                <a:ext uri="{FF2B5EF4-FFF2-40B4-BE49-F238E27FC236}">
                  <a16:creationId xmlns:a16="http://schemas.microsoft.com/office/drawing/2014/main" id="{0EE4C0E2-38FD-411E-BBBF-44000604AFC5}"/>
                </a:ext>
              </a:extLst>
            </p:cNvPr>
            <p:cNvSpPr/>
            <p:nvPr/>
          </p:nvSpPr>
          <p:spPr>
            <a:xfrm>
              <a:off x="7512741" y="5358983"/>
              <a:ext cx="2325220" cy="531484"/>
            </a:xfrm>
            <a:custGeom>
              <a:avLst/>
              <a:gdLst>
                <a:gd name="connsiteX0" fmla="*/ 0 w 2325220"/>
                <a:gd name="connsiteY0" fmla="*/ 53148 h 531484"/>
                <a:gd name="connsiteX1" fmla="*/ 53148 w 2325220"/>
                <a:gd name="connsiteY1" fmla="*/ 0 h 531484"/>
                <a:gd name="connsiteX2" fmla="*/ 2272072 w 2325220"/>
                <a:gd name="connsiteY2" fmla="*/ 0 h 531484"/>
                <a:gd name="connsiteX3" fmla="*/ 2325220 w 2325220"/>
                <a:gd name="connsiteY3" fmla="*/ 53148 h 531484"/>
                <a:gd name="connsiteX4" fmla="*/ 2325220 w 2325220"/>
                <a:gd name="connsiteY4" fmla="*/ 478336 h 531484"/>
                <a:gd name="connsiteX5" fmla="*/ 2272072 w 2325220"/>
                <a:gd name="connsiteY5" fmla="*/ 531484 h 531484"/>
                <a:gd name="connsiteX6" fmla="*/ 53148 w 2325220"/>
                <a:gd name="connsiteY6" fmla="*/ 531484 h 531484"/>
                <a:gd name="connsiteX7" fmla="*/ 0 w 2325220"/>
                <a:gd name="connsiteY7" fmla="*/ 478336 h 531484"/>
                <a:gd name="connsiteX8" fmla="*/ 0 w 2325220"/>
                <a:gd name="connsiteY8" fmla="*/ 53148 h 53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5220" h="531484">
                  <a:moveTo>
                    <a:pt x="0" y="53148"/>
                  </a:moveTo>
                  <a:cubicBezTo>
                    <a:pt x="0" y="23795"/>
                    <a:pt x="23795" y="0"/>
                    <a:pt x="53148" y="0"/>
                  </a:cubicBezTo>
                  <a:lnTo>
                    <a:pt x="2272072" y="0"/>
                  </a:lnTo>
                  <a:cubicBezTo>
                    <a:pt x="2301425" y="0"/>
                    <a:pt x="2325220" y="23795"/>
                    <a:pt x="2325220" y="53148"/>
                  </a:cubicBezTo>
                  <a:lnTo>
                    <a:pt x="2325220" y="478336"/>
                  </a:lnTo>
                  <a:cubicBezTo>
                    <a:pt x="2325220" y="507689"/>
                    <a:pt x="2301425" y="531484"/>
                    <a:pt x="2272072" y="531484"/>
                  </a:cubicBezTo>
                  <a:lnTo>
                    <a:pt x="53148" y="531484"/>
                  </a:lnTo>
                  <a:cubicBezTo>
                    <a:pt x="23795" y="531484"/>
                    <a:pt x="0" y="507689"/>
                    <a:pt x="0" y="478336"/>
                  </a:cubicBezTo>
                  <a:lnTo>
                    <a:pt x="0" y="53148"/>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287" tIns="61287" rIns="61287" bIns="61287"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Calibri" panose="020F0502020204030204" pitchFamily="34" charset="0"/>
                </a:rPr>
                <a:t>OSC Management &amp; Operations</a:t>
              </a:r>
            </a:p>
          </p:txBody>
        </p:sp>
      </p:grpSp>
      <p:sp>
        <p:nvSpPr>
          <p:cNvPr id="45" name="Title 1">
            <a:extLst>
              <a:ext uri="{FF2B5EF4-FFF2-40B4-BE49-F238E27FC236}">
                <a16:creationId xmlns:a16="http://schemas.microsoft.com/office/drawing/2014/main" id="{E29BB914-120A-2C10-D430-1D9653DEED12}"/>
              </a:ext>
            </a:extLst>
          </p:cNvPr>
          <p:cNvSpPr>
            <a:spLocks noGrp="1"/>
          </p:cNvSpPr>
          <p:nvPr>
            <p:ph type="title"/>
          </p:nvPr>
        </p:nvSpPr>
        <p:spPr>
          <a:xfrm>
            <a:off x="381000" y="213360"/>
            <a:ext cx="11329259" cy="548640"/>
          </a:xfrm>
        </p:spPr>
        <p:txBody>
          <a:bodyPr/>
          <a:lstStyle/>
          <a:p>
            <a:pPr algn="l"/>
            <a:r>
              <a:rPr lang="en-CA" sz="4000" b="1" dirty="0">
                <a:solidFill>
                  <a:srgbClr val="3D6D28"/>
                </a:solidFill>
              </a:rPr>
              <a:t>Patient Engagement – CCTG Governance</a:t>
            </a:r>
          </a:p>
        </p:txBody>
      </p:sp>
      <p:sp>
        <p:nvSpPr>
          <p:cNvPr id="46" name="Slide Number Placeholder 1">
            <a:extLst>
              <a:ext uri="{FF2B5EF4-FFF2-40B4-BE49-F238E27FC236}">
                <a16:creationId xmlns:a16="http://schemas.microsoft.com/office/drawing/2014/main" id="{F27F9EB9-8208-E12D-CADE-DF3595584DD1}"/>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16</a:t>
            </a:r>
          </a:p>
        </p:txBody>
      </p:sp>
    </p:spTree>
    <p:extLst>
      <p:ext uri="{BB962C8B-B14F-4D97-AF65-F5344CB8AC3E}">
        <p14:creationId xmlns:p14="http://schemas.microsoft.com/office/powerpoint/2010/main" val="192540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E8E73CE-5B35-45D1-8A31-8A0FAEBB4F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8747" y="3170067"/>
            <a:ext cx="1247527" cy="493483"/>
          </a:xfrm>
          <a:prstGeom prst="rect">
            <a:avLst/>
          </a:prstGeom>
        </p:spPr>
      </p:pic>
      <p:pic>
        <p:nvPicPr>
          <p:cNvPr id="19" name="Picture 18">
            <a:extLst>
              <a:ext uri="{FF2B5EF4-FFF2-40B4-BE49-F238E27FC236}">
                <a16:creationId xmlns:a16="http://schemas.microsoft.com/office/drawing/2014/main" id="{5D1644A0-8C0F-48BF-8441-D13F2F0D24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056" y="2249683"/>
            <a:ext cx="960107" cy="379788"/>
          </a:xfrm>
          <a:prstGeom prst="rect">
            <a:avLst/>
          </a:prstGeom>
        </p:spPr>
      </p:pic>
      <p:pic>
        <p:nvPicPr>
          <p:cNvPr id="17" name="Picture 16">
            <a:extLst>
              <a:ext uri="{FF2B5EF4-FFF2-40B4-BE49-F238E27FC236}">
                <a16:creationId xmlns:a16="http://schemas.microsoft.com/office/drawing/2014/main" id="{050CCB24-9216-42D7-BE56-2054317761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8396" y="3142005"/>
            <a:ext cx="960107" cy="379788"/>
          </a:xfrm>
          <a:prstGeom prst="rect">
            <a:avLst/>
          </a:prstGeom>
        </p:spPr>
      </p:pic>
      <p:pic>
        <p:nvPicPr>
          <p:cNvPr id="18" name="Picture 17">
            <a:extLst>
              <a:ext uri="{FF2B5EF4-FFF2-40B4-BE49-F238E27FC236}">
                <a16:creationId xmlns:a16="http://schemas.microsoft.com/office/drawing/2014/main" id="{3D96BCE3-29AB-47AC-B106-44E817C5D5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9990" y="2466483"/>
            <a:ext cx="1247527" cy="493483"/>
          </a:xfrm>
          <a:prstGeom prst="rect">
            <a:avLst/>
          </a:prstGeom>
        </p:spPr>
      </p:pic>
      <p:pic>
        <p:nvPicPr>
          <p:cNvPr id="16" name="Picture 15">
            <a:extLst>
              <a:ext uri="{FF2B5EF4-FFF2-40B4-BE49-F238E27FC236}">
                <a16:creationId xmlns:a16="http://schemas.microsoft.com/office/drawing/2014/main" id="{DA8054E5-5CF8-48F0-851A-EDE086B0AE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37" y="4228529"/>
            <a:ext cx="1247527" cy="493483"/>
          </a:xfrm>
          <a:prstGeom prst="rect">
            <a:avLst/>
          </a:prstGeom>
        </p:spPr>
      </p:pic>
      <p:pic>
        <p:nvPicPr>
          <p:cNvPr id="21" name="Picture 20">
            <a:extLst>
              <a:ext uri="{FF2B5EF4-FFF2-40B4-BE49-F238E27FC236}">
                <a16:creationId xmlns:a16="http://schemas.microsoft.com/office/drawing/2014/main" id="{9254C1CC-0689-4253-B3C0-AD60AF5DD6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8448" y="3473657"/>
            <a:ext cx="960107" cy="379788"/>
          </a:xfrm>
          <a:prstGeom prst="rect">
            <a:avLst/>
          </a:prstGeom>
        </p:spPr>
      </p:pic>
      <p:graphicFrame>
        <p:nvGraphicFramePr>
          <p:cNvPr id="5" name="Diagram 4"/>
          <p:cNvGraphicFramePr/>
          <p:nvPr>
            <p:extLst>
              <p:ext uri="{D42A27DB-BD31-4B8C-83A1-F6EECF244321}">
                <p14:modId xmlns:p14="http://schemas.microsoft.com/office/powerpoint/2010/main" val="3746079340"/>
              </p:ext>
            </p:extLst>
          </p:nvPr>
        </p:nvGraphicFramePr>
        <p:xfrm>
          <a:off x="3978212" y="1332589"/>
          <a:ext cx="6469089" cy="34312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3987849" y="5562600"/>
            <a:ext cx="6469089" cy="533400"/>
          </a:xfrm>
          <a:prstGeom prst="rect">
            <a:avLst/>
          </a:prstGeom>
          <a:solidFill>
            <a:schemeClr val="bg1">
              <a:lumMod val="75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defTabSz="914377">
              <a:buClr>
                <a:srgbClr val="9F000F"/>
              </a:buClr>
              <a:buSzPct val="90000"/>
            </a:pPr>
            <a:endParaRPr lang="en-US" sz="1200" dirty="0">
              <a:solidFill>
                <a:prstClr val="white"/>
              </a:solidFill>
              <a:latin typeface="Century Gothic" panose="020B0502020202020204" pitchFamily="34" charset="0"/>
            </a:endParaRPr>
          </a:p>
          <a:p>
            <a:pPr algn="ctr" defTabSz="914377">
              <a:buClr>
                <a:srgbClr val="9F000F"/>
              </a:buClr>
              <a:buSzPct val="90000"/>
            </a:pPr>
            <a:endParaRPr lang="en-US" sz="1200" dirty="0">
              <a:solidFill>
                <a:prstClr val="white"/>
              </a:solidFill>
              <a:latin typeface="Century Gothic" panose="020B0502020202020204" pitchFamily="34" charset="0"/>
            </a:endParaRPr>
          </a:p>
          <a:p>
            <a:pPr algn="ctr" defTabSz="914377">
              <a:buClr>
                <a:srgbClr val="9F000F"/>
              </a:buClr>
              <a:buSzPct val="90000"/>
            </a:pPr>
            <a:r>
              <a:rPr lang="en-US" sz="1400" dirty="0">
                <a:solidFill>
                  <a:srgbClr val="000000"/>
                </a:solidFill>
                <a:latin typeface="Calibri"/>
                <a:cs typeface="Calibri"/>
              </a:rPr>
              <a:t>Operations and Statistics Centre at Queen’s (100 + Staff &amp; 12 Faculty) </a:t>
            </a:r>
          </a:p>
          <a:p>
            <a:pPr algn="ctr" defTabSz="914377">
              <a:buClr>
                <a:srgbClr val="9F000F"/>
              </a:buClr>
              <a:buSzPct val="90000"/>
            </a:pPr>
            <a:endParaRPr lang="en-US" sz="1200" dirty="0">
              <a:solidFill>
                <a:prstClr val="white"/>
              </a:solidFill>
              <a:latin typeface="Century Gothic" panose="020B0502020202020204" pitchFamily="34" charset="0"/>
            </a:endParaRPr>
          </a:p>
          <a:p>
            <a:pPr algn="ctr" defTabSz="914377">
              <a:buClr>
                <a:srgbClr val="9F000F"/>
              </a:buClr>
              <a:buSzPct val="90000"/>
            </a:pPr>
            <a:endParaRPr lang="en-US" sz="1200" dirty="0">
              <a:solidFill>
                <a:prstClr val="white"/>
              </a:solidFill>
              <a:latin typeface="Century Gothic" panose="020B0502020202020204" pitchFamily="34" charset="0"/>
            </a:endParaRPr>
          </a:p>
        </p:txBody>
      </p:sp>
      <p:sp>
        <p:nvSpPr>
          <p:cNvPr id="13" name="Rectangle 12"/>
          <p:cNvSpPr/>
          <p:nvPr/>
        </p:nvSpPr>
        <p:spPr>
          <a:xfrm>
            <a:off x="3987849" y="4953000"/>
            <a:ext cx="6469089" cy="533400"/>
          </a:xfrm>
          <a:prstGeom prst="rect">
            <a:avLst/>
          </a:prstGeom>
          <a:solidFill>
            <a:schemeClr val="bg1">
              <a:lumMod val="75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defTabSz="914377">
              <a:buClr>
                <a:srgbClr val="9F000F"/>
              </a:buClr>
              <a:buSzPct val="90000"/>
            </a:pPr>
            <a:endParaRPr lang="en-US" sz="1400" dirty="0">
              <a:solidFill>
                <a:prstClr val="white"/>
              </a:solidFill>
              <a:latin typeface="Century Gothic" panose="020B0502020202020204" pitchFamily="34" charset="0"/>
            </a:endParaRPr>
          </a:p>
          <a:p>
            <a:pPr algn="ctr" defTabSz="914377">
              <a:buClr>
                <a:srgbClr val="9F000F"/>
              </a:buClr>
              <a:buSzPct val="90000"/>
            </a:pPr>
            <a:endParaRPr lang="en-US" sz="1400" dirty="0">
              <a:solidFill>
                <a:prstClr val="white"/>
              </a:solidFill>
              <a:latin typeface="Century Gothic" panose="020B0502020202020204" pitchFamily="34" charset="0"/>
            </a:endParaRPr>
          </a:p>
          <a:p>
            <a:pPr algn="ctr" defTabSz="914377">
              <a:buClr>
                <a:srgbClr val="9F000F"/>
              </a:buClr>
              <a:buSzPct val="90000"/>
            </a:pPr>
            <a:r>
              <a:rPr lang="en-US" sz="1400" dirty="0">
                <a:solidFill>
                  <a:srgbClr val="000000"/>
                </a:solidFill>
                <a:latin typeface="Calibri"/>
                <a:cs typeface="Calibri"/>
              </a:rPr>
              <a:t>85 member sites and 2100  Canadian Investigators</a:t>
            </a:r>
          </a:p>
          <a:p>
            <a:pPr algn="ctr" defTabSz="914377">
              <a:buClr>
                <a:srgbClr val="9F000F"/>
              </a:buClr>
              <a:buSzPct val="90000"/>
            </a:pPr>
            <a:endParaRPr lang="en-US" sz="1400" dirty="0">
              <a:solidFill>
                <a:prstClr val="white"/>
              </a:solidFill>
              <a:latin typeface="Century Gothic" panose="020B0502020202020204" pitchFamily="34" charset="0"/>
            </a:endParaRPr>
          </a:p>
          <a:p>
            <a:pPr algn="ctr" defTabSz="914377">
              <a:buClr>
                <a:srgbClr val="9F000F"/>
              </a:buClr>
              <a:buSzPct val="90000"/>
            </a:pPr>
            <a:endParaRPr lang="en-US" sz="1400" dirty="0">
              <a:solidFill>
                <a:prstClr val="white"/>
              </a:solidFill>
              <a:latin typeface="Century Gothic" panose="020B0502020202020204" pitchFamily="34" charset="0"/>
            </a:endParaRPr>
          </a:p>
        </p:txBody>
      </p:sp>
      <p:cxnSp>
        <p:nvCxnSpPr>
          <p:cNvPr id="11" name="Straight Connector 10"/>
          <p:cNvCxnSpPr/>
          <p:nvPr/>
        </p:nvCxnSpPr>
        <p:spPr>
          <a:xfrm>
            <a:off x="2750470" y="2743200"/>
            <a:ext cx="144980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739926" y="4267200"/>
            <a:ext cx="146035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361058" y="1332590"/>
            <a:ext cx="1686943" cy="2462213"/>
          </a:xfrm>
          <a:prstGeom prst="rect">
            <a:avLst/>
          </a:prstGeom>
          <a:solidFill>
            <a:schemeClr val="bg1"/>
          </a:solidFill>
          <a:ln>
            <a:solidFill>
              <a:schemeClr val="bg1">
                <a:lumMod val="75000"/>
              </a:schemeClr>
            </a:solidFill>
          </a:ln>
        </p:spPr>
        <p:txBody>
          <a:bodyPr wrap="square">
            <a:spAutoFit/>
          </a:bodyPr>
          <a:lstStyle/>
          <a:p>
            <a:pPr marL="228594" indent="-228594" defTabSz="914377">
              <a:buFont typeface="+mj-lt"/>
              <a:buAutoNum type="arabicPeriod"/>
            </a:pPr>
            <a:r>
              <a:rPr lang="en-CA" sz="1400" dirty="0">
                <a:solidFill>
                  <a:prstClr val="black"/>
                </a:solidFill>
                <a:latin typeface="Calibri"/>
                <a:cs typeface="Calibri"/>
              </a:rPr>
              <a:t>Brain</a:t>
            </a:r>
          </a:p>
          <a:p>
            <a:pPr marL="228594" indent="-228594" defTabSz="914377">
              <a:buFont typeface="+mj-lt"/>
              <a:buAutoNum type="arabicPeriod"/>
            </a:pPr>
            <a:r>
              <a:rPr lang="en-CA" sz="1400" dirty="0">
                <a:solidFill>
                  <a:prstClr val="black"/>
                </a:solidFill>
                <a:latin typeface="Calibri"/>
                <a:cs typeface="Calibri"/>
              </a:rPr>
              <a:t>Breast</a:t>
            </a:r>
          </a:p>
          <a:p>
            <a:pPr marL="228594" indent="-228594" defTabSz="914377">
              <a:buFont typeface="+mj-lt"/>
              <a:buAutoNum type="arabicPeriod"/>
            </a:pPr>
            <a:r>
              <a:rPr lang="en-CA" sz="1400" dirty="0">
                <a:solidFill>
                  <a:prstClr val="black"/>
                </a:solidFill>
                <a:latin typeface="Calibri"/>
                <a:cs typeface="Calibri"/>
              </a:rPr>
              <a:t>GI</a:t>
            </a:r>
          </a:p>
          <a:p>
            <a:pPr marL="228594" indent="-228594" defTabSz="914377">
              <a:buFont typeface="+mj-lt"/>
              <a:buAutoNum type="arabicPeriod"/>
            </a:pPr>
            <a:r>
              <a:rPr lang="en-CA" sz="1400" dirty="0">
                <a:solidFill>
                  <a:prstClr val="black"/>
                </a:solidFill>
                <a:latin typeface="Calibri"/>
                <a:cs typeface="Calibri"/>
              </a:rPr>
              <a:t>GU</a:t>
            </a:r>
          </a:p>
          <a:p>
            <a:pPr marL="228594" indent="-228594" defTabSz="914377">
              <a:buFont typeface="+mj-lt"/>
              <a:buAutoNum type="arabicPeriod"/>
            </a:pPr>
            <a:r>
              <a:rPr lang="en-CA" sz="1400" dirty="0">
                <a:solidFill>
                  <a:prstClr val="black"/>
                </a:solidFill>
                <a:latin typeface="Calibri"/>
                <a:cs typeface="Calibri"/>
              </a:rPr>
              <a:t>Gynecological</a:t>
            </a:r>
          </a:p>
          <a:p>
            <a:pPr marL="228594" indent="-228594" defTabSz="914377">
              <a:buFont typeface="+mj-lt"/>
              <a:buAutoNum type="arabicPeriod"/>
            </a:pPr>
            <a:r>
              <a:rPr lang="en-CA" sz="1400" dirty="0">
                <a:solidFill>
                  <a:prstClr val="black"/>
                </a:solidFill>
                <a:latin typeface="Calibri"/>
                <a:cs typeface="Calibri"/>
              </a:rPr>
              <a:t>Hematology</a:t>
            </a:r>
          </a:p>
          <a:p>
            <a:pPr marL="228594" indent="-228594" defTabSz="914377">
              <a:buFont typeface="+mj-lt"/>
              <a:buAutoNum type="arabicPeriod"/>
            </a:pPr>
            <a:r>
              <a:rPr lang="en-CA" sz="1400" dirty="0">
                <a:solidFill>
                  <a:prstClr val="black"/>
                </a:solidFill>
                <a:latin typeface="Calibri"/>
                <a:cs typeface="Calibri"/>
              </a:rPr>
              <a:t>H&amp;N</a:t>
            </a:r>
          </a:p>
          <a:p>
            <a:pPr marL="228594" indent="-228594" defTabSz="914377">
              <a:buFont typeface="+mj-lt"/>
              <a:buAutoNum type="arabicPeriod"/>
            </a:pPr>
            <a:r>
              <a:rPr lang="en-CA" sz="1400" dirty="0">
                <a:solidFill>
                  <a:prstClr val="black"/>
                </a:solidFill>
                <a:latin typeface="Calibri"/>
                <a:cs typeface="Calibri"/>
              </a:rPr>
              <a:t>Lung</a:t>
            </a:r>
          </a:p>
          <a:p>
            <a:pPr marL="228594" indent="-228594" defTabSz="914377">
              <a:buFont typeface="+mj-lt"/>
              <a:buAutoNum type="arabicPeriod"/>
            </a:pPr>
            <a:r>
              <a:rPr lang="en-CA" sz="1400" dirty="0">
                <a:solidFill>
                  <a:prstClr val="black"/>
                </a:solidFill>
                <a:latin typeface="Calibri"/>
                <a:cs typeface="Calibri"/>
              </a:rPr>
              <a:t>Melanoma</a:t>
            </a:r>
          </a:p>
          <a:p>
            <a:pPr marL="228594" indent="-228594" defTabSz="914377">
              <a:buFont typeface="+mj-lt"/>
              <a:buAutoNum type="arabicPeriod"/>
            </a:pPr>
            <a:r>
              <a:rPr lang="en-CA" sz="1400" dirty="0">
                <a:solidFill>
                  <a:prstClr val="black"/>
                </a:solidFill>
                <a:latin typeface="Calibri"/>
                <a:cs typeface="Calibri"/>
              </a:rPr>
              <a:t>Sarcoma</a:t>
            </a:r>
          </a:p>
          <a:p>
            <a:pPr marL="228594" indent="-228594" defTabSz="914377">
              <a:buFont typeface="+mj-lt"/>
              <a:buAutoNum type="arabicPeriod"/>
            </a:pPr>
            <a:r>
              <a:rPr lang="en-CA" sz="1400" dirty="0">
                <a:solidFill>
                  <a:prstClr val="black"/>
                </a:solidFill>
                <a:latin typeface="Calibri"/>
                <a:cs typeface="Calibri"/>
              </a:rPr>
              <a:t>Supportive Care</a:t>
            </a:r>
          </a:p>
        </p:txBody>
      </p:sp>
      <p:sp>
        <p:nvSpPr>
          <p:cNvPr id="7" name="Rectangle 6"/>
          <p:cNvSpPr/>
          <p:nvPr/>
        </p:nvSpPr>
        <p:spPr>
          <a:xfrm>
            <a:off x="1361058" y="3885650"/>
            <a:ext cx="1676399" cy="1169551"/>
          </a:xfrm>
          <a:prstGeom prst="rect">
            <a:avLst/>
          </a:prstGeom>
          <a:solidFill>
            <a:schemeClr val="bg1"/>
          </a:solidFill>
          <a:ln>
            <a:solidFill>
              <a:schemeClr val="bg1">
                <a:lumMod val="75000"/>
              </a:schemeClr>
            </a:solidFill>
          </a:ln>
        </p:spPr>
        <p:txBody>
          <a:bodyPr wrap="square">
            <a:spAutoFit/>
          </a:bodyPr>
          <a:lstStyle/>
          <a:p>
            <a:pPr marL="228594" indent="-228594" defTabSz="914377">
              <a:buFont typeface="+mj-lt"/>
              <a:buAutoNum type="arabicPeriod"/>
            </a:pPr>
            <a:r>
              <a:rPr lang="en-CA" sz="1400" dirty="0">
                <a:solidFill>
                  <a:prstClr val="black"/>
                </a:solidFill>
                <a:latin typeface="Calibri"/>
                <a:cs typeface="Calibri"/>
              </a:rPr>
              <a:t>Quality of Life</a:t>
            </a:r>
          </a:p>
          <a:p>
            <a:pPr marL="228594" indent="-228594" defTabSz="914377">
              <a:buFont typeface="+mj-lt"/>
              <a:buAutoNum type="arabicPeriod"/>
            </a:pPr>
            <a:r>
              <a:rPr lang="en-CA" sz="1400" dirty="0">
                <a:solidFill>
                  <a:prstClr val="black"/>
                </a:solidFill>
                <a:latin typeface="Calibri"/>
                <a:cs typeface="Calibri"/>
              </a:rPr>
              <a:t>Economic Analysis</a:t>
            </a:r>
          </a:p>
          <a:p>
            <a:pPr marL="228594" indent="-228594" defTabSz="914377">
              <a:buFont typeface="+mj-lt"/>
              <a:buAutoNum type="arabicPeriod"/>
            </a:pPr>
            <a:r>
              <a:rPr lang="en-CA" sz="1400" dirty="0">
                <a:solidFill>
                  <a:prstClr val="black"/>
                </a:solidFill>
                <a:latin typeface="Calibri"/>
                <a:cs typeface="Calibri"/>
              </a:rPr>
              <a:t>Correlative Biology / Banking</a:t>
            </a:r>
          </a:p>
        </p:txBody>
      </p:sp>
      <p:pic>
        <p:nvPicPr>
          <p:cNvPr id="4" name="Picture 3">
            <a:extLst>
              <a:ext uri="{FF2B5EF4-FFF2-40B4-BE49-F238E27FC236}">
                <a16:creationId xmlns:a16="http://schemas.microsoft.com/office/drawing/2014/main" id="{792D2FF4-C4D2-48C7-BA62-DB4A65CC69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87032" y="3134356"/>
            <a:ext cx="297000" cy="528000"/>
          </a:xfrm>
          <a:prstGeom prst="rect">
            <a:avLst/>
          </a:prstGeom>
        </p:spPr>
      </p:pic>
      <p:pic>
        <p:nvPicPr>
          <p:cNvPr id="24" name="Picture 23">
            <a:extLst>
              <a:ext uri="{FF2B5EF4-FFF2-40B4-BE49-F238E27FC236}">
                <a16:creationId xmlns:a16="http://schemas.microsoft.com/office/drawing/2014/main" id="{377994B2-C5D0-4B51-9E21-2ECCD74804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6000" y="3957117"/>
            <a:ext cx="297000" cy="528000"/>
          </a:xfrm>
          <a:prstGeom prst="rect">
            <a:avLst/>
          </a:prstGeom>
        </p:spPr>
      </p:pic>
      <p:pic>
        <p:nvPicPr>
          <p:cNvPr id="25" name="Picture 24">
            <a:extLst>
              <a:ext uri="{FF2B5EF4-FFF2-40B4-BE49-F238E27FC236}">
                <a16:creationId xmlns:a16="http://schemas.microsoft.com/office/drawing/2014/main" id="{652F256E-5CC4-4DC0-8D6F-19354549540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6000" y="2420947"/>
            <a:ext cx="297000" cy="528000"/>
          </a:xfrm>
          <a:prstGeom prst="rect">
            <a:avLst/>
          </a:prstGeom>
        </p:spPr>
      </p:pic>
      <p:sp>
        <p:nvSpPr>
          <p:cNvPr id="22" name="TextBox 21">
            <a:extLst>
              <a:ext uri="{FF2B5EF4-FFF2-40B4-BE49-F238E27FC236}">
                <a16:creationId xmlns:a16="http://schemas.microsoft.com/office/drawing/2014/main" id="{05F52888-3851-43DF-9449-256A925701EE}"/>
              </a:ext>
            </a:extLst>
          </p:cNvPr>
          <p:cNvSpPr txBox="1"/>
          <p:nvPr/>
        </p:nvSpPr>
        <p:spPr>
          <a:xfrm>
            <a:off x="1143000" y="5571344"/>
            <a:ext cx="1503168" cy="584775"/>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Legend:</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Patient Engagement</a:t>
            </a:r>
          </a:p>
          <a:p>
            <a:pPr marL="0" marR="0" lvl="0" indent="0" algn="l" defTabSz="53816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23" name="Picture 22">
            <a:extLst>
              <a:ext uri="{FF2B5EF4-FFF2-40B4-BE49-F238E27FC236}">
                <a16:creationId xmlns:a16="http://schemas.microsoft.com/office/drawing/2014/main" id="{F5878944-6A0A-432D-B6CF-08CF23B1F7D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10063" y="5592344"/>
            <a:ext cx="159176" cy="360000"/>
          </a:xfrm>
          <a:prstGeom prst="rect">
            <a:avLst/>
          </a:prstGeom>
          <a:effectLst/>
        </p:spPr>
      </p:pic>
      <p:sp>
        <p:nvSpPr>
          <p:cNvPr id="27" name="Title 1">
            <a:extLst>
              <a:ext uri="{FF2B5EF4-FFF2-40B4-BE49-F238E27FC236}">
                <a16:creationId xmlns:a16="http://schemas.microsoft.com/office/drawing/2014/main" id="{DDC4C7C2-CE63-E866-5319-DB966D753503}"/>
              </a:ext>
            </a:extLst>
          </p:cNvPr>
          <p:cNvSpPr>
            <a:spLocks noGrp="1"/>
          </p:cNvSpPr>
          <p:nvPr>
            <p:ph type="title"/>
          </p:nvPr>
        </p:nvSpPr>
        <p:spPr>
          <a:xfrm>
            <a:off x="381000" y="213360"/>
            <a:ext cx="11329259" cy="548640"/>
          </a:xfrm>
        </p:spPr>
        <p:txBody>
          <a:bodyPr/>
          <a:lstStyle/>
          <a:p>
            <a:pPr algn="l"/>
            <a:r>
              <a:rPr lang="en-CA" sz="4000" b="1" dirty="0">
                <a:solidFill>
                  <a:srgbClr val="3D6D28"/>
                </a:solidFill>
              </a:rPr>
              <a:t>Patient Engagement – CCTG Committees</a:t>
            </a:r>
          </a:p>
        </p:txBody>
      </p:sp>
      <p:sp>
        <p:nvSpPr>
          <p:cNvPr id="8" name="Slide Number Placeholder 7">
            <a:extLst>
              <a:ext uri="{FF2B5EF4-FFF2-40B4-BE49-F238E27FC236}">
                <a16:creationId xmlns:a16="http://schemas.microsoft.com/office/drawing/2014/main" id="{00AF3CDE-9036-119E-80CB-9CFFF66A9DE8}"/>
              </a:ext>
            </a:extLst>
          </p:cNvPr>
          <p:cNvSpPr>
            <a:spLocks noGrp="1"/>
          </p:cNvSpPr>
          <p:nvPr>
            <p:ph type="sldNum" sz="quarter" idx="12"/>
          </p:nvPr>
        </p:nvSpPr>
        <p:spPr/>
        <p:txBody>
          <a:bodyPr/>
          <a:lstStyle/>
          <a:p>
            <a:fld id="{2754ED01-E2A0-4C1E-8E21-014B99041579}" type="slidenum">
              <a:rPr lang="en-US" smtClean="0"/>
              <a:pPr/>
              <a:t>17</a:t>
            </a:fld>
            <a:endParaRPr lang="en-US" dirty="0"/>
          </a:p>
        </p:txBody>
      </p:sp>
      <p:sp>
        <p:nvSpPr>
          <p:cNvPr id="28" name="Slide Number Placeholder 1">
            <a:extLst>
              <a:ext uri="{FF2B5EF4-FFF2-40B4-BE49-F238E27FC236}">
                <a16:creationId xmlns:a16="http://schemas.microsoft.com/office/drawing/2014/main" id="{B28745B2-655D-7B6E-3853-C23B4F1CB057}"/>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17</a:t>
            </a:r>
          </a:p>
        </p:txBody>
      </p:sp>
    </p:spTree>
    <p:extLst>
      <p:ext uri="{BB962C8B-B14F-4D97-AF65-F5344CB8AC3E}">
        <p14:creationId xmlns:p14="http://schemas.microsoft.com/office/powerpoint/2010/main" val="333844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E181E19-5C20-4D06-94D8-7A153AF53E0E}"/>
              </a:ext>
            </a:extLst>
          </p:cNvPr>
          <p:cNvPicPr>
            <a:picLocks noChangeAspect="1"/>
          </p:cNvPicPr>
          <p:nvPr/>
        </p:nvPicPr>
        <p:blipFill>
          <a:blip r:embed="rId3" cstate="email">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1828800" y="710671"/>
            <a:ext cx="8534400" cy="5994929"/>
          </a:xfrm>
          <a:prstGeom prst="rect">
            <a:avLst/>
          </a:prstGeom>
          <a:solidFill>
            <a:srgbClr val="C1DAAF"/>
          </a:solidFill>
        </p:spPr>
      </p:pic>
      <p:sp>
        <p:nvSpPr>
          <p:cNvPr id="14" name="Text Box 4">
            <a:extLst>
              <a:ext uri="{FF2B5EF4-FFF2-40B4-BE49-F238E27FC236}">
                <a16:creationId xmlns:a16="http://schemas.microsoft.com/office/drawing/2014/main" id="{84043B8C-DDF7-4B9F-A62D-75E5F9D50042}"/>
              </a:ext>
            </a:extLst>
          </p:cNvPr>
          <p:cNvSpPr txBox="1">
            <a:spLocks noChangeArrowheads="1"/>
          </p:cNvSpPr>
          <p:nvPr/>
        </p:nvSpPr>
        <p:spPr bwMode="auto">
          <a:xfrm>
            <a:off x="661795" y="4703802"/>
            <a:ext cx="2462405" cy="1015663"/>
          </a:xfrm>
          <a:prstGeom prst="rect">
            <a:avLst/>
          </a:prstGeom>
          <a:gradFill>
            <a:gsLst>
              <a:gs pos="46000">
                <a:srgbClr val="D2DFCF"/>
              </a:gs>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l">
              <a:lnSpc>
                <a:spcPct val="100000"/>
              </a:lnSpc>
              <a:spcBef>
                <a:spcPts val="0"/>
              </a:spcBef>
              <a:buNone/>
            </a:pPr>
            <a:r>
              <a:rPr lang="en-US" sz="1200" dirty="0">
                <a:solidFill>
                  <a:srgbClr val="315921"/>
                </a:solidFill>
                <a:latin typeface="Calibri" panose="020F0502020204030204" pitchFamily="34" charset="0"/>
              </a:rPr>
              <a:t>Robin Fried, Vancouver, BC</a:t>
            </a:r>
          </a:p>
          <a:p>
            <a:pPr algn="l">
              <a:lnSpc>
                <a:spcPct val="100000"/>
              </a:lnSpc>
              <a:spcBef>
                <a:spcPts val="0"/>
              </a:spcBef>
              <a:buNone/>
            </a:pPr>
            <a:r>
              <a:rPr lang="en-US" sz="1200" dirty="0">
                <a:solidFill>
                  <a:srgbClr val="315921"/>
                </a:solidFill>
                <a:latin typeface="Calibri" panose="020F0502020204030204" pitchFamily="34" charset="0"/>
              </a:rPr>
              <a:t>Richard Wassersug, Vancouver, BC</a:t>
            </a:r>
          </a:p>
          <a:p>
            <a:pPr algn="l">
              <a:lnSpc>
                <a:spcPct val="100000"/>
              </a:lnSpc>
              <a:spcBef>
                <a:spcPts val="0"/>
              </a:spcBef>
              <a:buNone/>
            </a:pPr>
            <a:r>
              <a:rPr lang="en-US" sz="1200" dirty="0">
                <a:solidFill>
                  <a:srgbClr val="315921"/>
                </a:solidFill>
                <a:latin typeface="Calibri" panose="020F0502020204030204" pitchFamily="34" charset="0"/>
              </a:rPr>
              <a:t>Patrick Sullivan, Vancouver, BC</a:t>
            </a:r>
          </a:p>
          <a:p>
            <a:pPr algn="l">
              <a:lnSpc>
                <a:spcPct val="100000"/>
              </a:lnSpc>
              <a:spcBef>
                <a:spcPts val="0"/>
              </a:spcBef>
              <a:buNone/>
            </a:pPr>
            <a:r>
              <a:rPr lang="en-US" sz="1200" dirty="0">
                <a:solidFill>
                  <a:srgbClr val="315921"/>
                </a:solidFill>
                <a:latin typeface="Calibri" panose="020F0502020204030204" pitchFamily="34" charset="0"/>
              </a:rPr>
              <a:t>Marie-Terese Little, Victoria, BC</a:t>
            </a:r>
          </a:p>
          <a:p>
            <a:pPr algn="l">
              <a:lnSpc>
                <a:spcPct val="100000"/>
              </a:lnSpc>
              <a:spcBef>
                <a:spcPts val="0"/>
              </a:spcBef>
              <a:buNone/>
            </a:pPr>
            <a:r>
              <a:rPr lang="en-US" sz="1200" dirty="0">
                <a:solidFill>
                  <a:srgbClr val="315921"/>
                </a:solidFill>
                <a:latin typeface="Calibri" panose="020F0502020204030204" pitchFamily="34" charset="0"/>
              </a:rPr>
              <a:t>Judy Needham, Abbotsford, BC</a:t>
            </a:r>
          </a:p>
        </p:txBody>
      </p:sp>
      <p:sp>
        <p:nvSpPr>
          <p:cNvPr id="16" name="Text Box 4">
            <a:extLst>
              <a:ext uri="{FF2B5EF4-FFF2-40B4-BE49-F238E27FC236}">
                <a16:creationId xmlns:a16="http://schemas.microsoft.com/office/drawing/2014/main" id="{FCA45803-9F83-4337-849B-E31CE794431C}"/>
              </a:ext>
            </a:extLst>
          </p:cNvPr>
          <p:cNvSpPr txBox="1">
            <a:spLocks noChangeArrowheads="1"/>
          </p:cNvSpPr>
          <p:nvPr/>
        </p:nvSpPr>
        <p:spPr bwMode="auto">
          <a:xfrm>
            <a:off x="2667000" y="3925669"/>
            <a:ext cx="2133600" cy="646331"/>
          </a:xfrm>
          <a:prstGeom prst="rect">
            <a:avLst/>
          </a:prstGeom>
          <a:gradFill>
            <a:gsLst>
              <a:gs pos="46000">
                <a:srgbClr val="D2DFCF"/>
              </a:gs>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l">
              <a:lnSpc>
                <a:spcPct val="100000"/>
              </a:lnSpc>
              <a:spcBef>
                <a:spcPts val="0"/>
              </a:spcBef>
              <a:buNone/>
            </a:pPr>
            <a:r>
              <a:rPr lang="en-US" sz="1200" dirty="0">
                <a:solidFill>
                  <a:srgbClr val="315921"/>
                </a:solidFill>
                <a:latin typeface="Calibri" panose="020F0502020204030204" pitchFamily="34" charset="0"/>
              </a:rPr>
              <a:t>Robert Taylor, Canmore, AB</a:t>
            </a:r>
          </a:p>
          <a:p>
            <a:pPr algn="l">
              <a:lnSpc>
                <a:spcPct val="100000"/>
              </a:lnSpc>
              <a:spcBef>
                <a:spcPts val="0"/>
              </a:spcBef>
              <a:buNone/>
            </a:pPr>
            <a:r>
              <a:rPr lang="en-US" sz="1200" dirty="0">
                <a:solidFill>
                  <a:srgbClr val="315921"/>
                </a:solidFill>
              </a:rPr>
              <a:t>Marg Redlick, Grand Prairie, AB</a:t>
            </a:r>
          </a:p>
          <a:p>
            <a:pPr algn="l">
              <a:lnSpc>
                <a:spcPct val="100000"/>
              </a:lnSpc>
              <a:spcBef>
                <a:spcPts val="0"/>
              </a:spcBef>
              <a:buNone/>
            </a:pPr>
            <a:r>
              <a:rPr lang="en-US" sz="1200" dirty="0">
                <a:solidFill>
                  <a:srgbClr val="315921"/>
                </a:solidFill>
                <a:latin typeface="Calibri" panose="020F0502020204030204" pitchFamily="34" charset="0"/>
              </a:rPr>
              <a:t>Bill Richardson, Calgary, AB</a:t>
            </a:r>
          </a:p>
        </p:txBody>
      </p:sp>
      <p:sp>
        <p:nvSpPr>
          <p:cNvPr id="17" name="Text Box 4">
            <a:extLst>
              <a:ext uri="{FF2B5EF4-FFF2-40B4-BE49-F238E27FC236}">
                <a16:creationId xmlns:a16="http://schemas.microsoft.com/office/drawing/2014/main" id="{5063BD3F-7366-46B9-91A1-423D634692A9}"/>
              </a:ext>
            </a:extLst>
          </p:cNvPr>
          <p:cNvSpPr txBox="1">
            <a:spLocks noChangeArrowheads="1"/>
          </p:cNvSpPr>
          <p:nvPr/>
        </p:nvSpPr>
        <p:spPr bwMode="auto">
          <a:xfrm>
            <a:off x="4038600" y="4648200"/>
            <a:ext cx="1676400" cy="276999"/>
          </a:xfrm>
          <a:prstGeom prst="rect">
            <a:avLst/>
          </a:prstGeom>
          <a:gradFill>
            <a:gsLst>
              <a:gs pos="46000">
                <a:srgbClr val="D2DFCF"/>
              </a:gs>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l">
              <a:lnSpc>
                <a:spcPct val="100000"/>
              </a:lnSpc>
              <a:spcBef>
                <a:spcPts val="0"/>
              </a:spcBef>
              <a:buNone/>
            </a:pPr>
            <a:r>
              <a:rPr lang="en-US" sz="1200" dirty="0">
                <a:solidFill>
                  <a:srgbClr val="315921"/>
                </a:solidFill>
                <a:latin typeface="Calibri" panose="020F0502020204030204" pitchFamily="34" charset="0"/>
              </a:rPr>
              <a:t>Louise Bird, Braymer, SK</a:t>
            </a:r>
          </a:p>
        </p:txBody>
      </p:sp>
      <p:sp>
        <p:nvSpPr>
          <p:cNvPr id="18" name="Text Box 4">
            <a:extLst>
              <a:ext uri="{FF2B5EF4-FFF2-40B4-BE49-F238E27FC236}">
                <a16:creationId xmlns:a16="http://schemas.microsoft.com/office/drawing/2014/main" id="{482B759B-F718-47E6-BF74-CAA82E2EF59F}"/>
              </a:ext>
            </a:extLst>
          </p:cNvPr>
          <p:cNvSpPr txBox="1">
            <a:spLocks noChangeArrowheads="1"/>
          </p:cNvSpPr>
          <p:nvPr/>
        </p:nvSpPr>
        <p:spPr bwMode="auto">
          <a:xfrm>
            <a:off x="5105400" y="4983540"/>
            <a:ext cx="2233174" cy="1569660"/>
          </a:xfrm>
          <a:prstGeom prst="rect">
            <a:avLst/>
          </a:prstGeom>
          <a:gradFill>
            <a:gsLst>
              <a:gs pos="46000">
                <a:srgbClr val="D2DFCF"/>
              </a:gs>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l">
              <a:lnSpc>
                <a:spcPct val="100000"/>
              </a:lnSpc>
              <a:spcBef>
                <a:spcPts val="0"/>
              </a:spcBef>
              <a:buNone/>
            </a:pPr>
            <a:r>
              <a:rPr lang="en-US" sz="1200" dirty="0">
                <a:solidFill>
                  <a:srgbClr val="315921"/>
                </a:solidFill>
                <a:latin typeface="Calibri" panose="020F0502020204030204" pitchFamily="34" charset="0"/>
              </a:rPr>
              <a:t>Janice Hodgson, Newmarket, ON</a:t>
            </a:r>
          </a:p>
          <a:p>
            <a:pPr algn="l">
              <a:lnSpc>
                <a:spcPct val="100000"/>
              </a:lnSpc>
              <a:spcBef>
                <a:spcPts val="0"/>
              </a:spcBef>
              <a:buNone/>
            </a:pPr>
            <a:r>
              <a:rPr lang="en-US" sz="1200" dirty="0">
                <a:solidFill>
                  <a:srgbClr val="315921"/>
                </a:solidFill>
              </a:rPr>
              <a:t>Jennifer Cicci, Toronto, ON</a:t>
            </a:r>
            <a:endParaRPr lang="en-US" sz="1200" dirty="0">
              <a:solidFill>
                <a:srgbClr val="315921"/>
              </a:solidFill>
              <a:latin typeface="Calibri" panose="020F0502020204030204" pitchFamily="34" charset="0"/>
            </a:endParaRPr>
          </a:p>
          <a:p>
            <a:pPr algn="l">
              <a:lnSpc>
                <a:spcPct val="100000"/>
              </a:lnSpc>
              <a:spcBef>
                <a:spcPts val="0"/>
              </a:spcBef>
              <a:buNone/>
            </a:pPr>
            <a:r>
              <a:rPr lang="en-US" sz="1200" dirty="0">
                <a:solidFill>
                  <a:srgbClr val="315921"/>
                </a:solidFill>
              </a:rPr>
              <a:t>Helen Ghent, Sudbury, ON</a:t>
            </a:r>
          </a:p>
          <a:p>
            <a:pPr algn="l">
              <a:lnSpc>
                <a:spcPct val="100000"/>
              </a:lnSpc>
              <a:spcBef>
                <a:spcPts val="0"/>
              </a:spcBef>
              <a:buNone/>
            </a:pPr>
            <a:r>
              <a:rPr lang="en-US" sz="1200" dirty="0">
                <a:solidFill>
                  <a:srgbClr val="315921"/>
                </a:solidFill>
                <a:latin typeface="Calibri" panose="020F0502020204030204" pitchFamily="34" charset="0"/>
              </a:rPr>
              <a:t>David McMullen, Ancaster, ON</a:t>
            </a:r>
          </a:p>
          <a:p>
            <a:pPr algn="l">
              <a:lnSpc>
                <a:spcPct val="100000"/>
              </a:lnSpc>
              <a:spcBef>
                <a:spcPts val="0"/>
              </a:spcBef>
              <a:buNone/>
            </a:pPr>
            <a:r>
              <a:rPr lang="en-US" sz="1200" dirty="0">
                <a:solidFill>
                  <a:srgbClr val="315921"/>
                </a:solidFill>
              </a:rPr>
              <a:t>Joan Petrie, London, ON</a:t>
            </a:r>
          </a:p>
          <a:p>
            <a:pPr algn="l">
              <a:lnSpc>
                <a:spcPct val="100000"/>
              </a:lnSpc>
              <a:spcBef>
                <a:spcPts val="0"/>
              </a:spcBef>
              <a:buNone/>
            </a:pPr>
            <a:r>
              <a:rPr lang="en-US" sz="1200" dirty="0">
                <a:solidFill>
                  <a:srgbClr val="315921"/>
                </a:solidFill>
                <a:latin typeface="Calibri" panose="020F0502020204030204" pitchFamily="34" charset="0"/>
              </a:rPr>
              <a:t>Lynne Bezanson, Ottawa, ON</a:t>
            </a:r>
          </a:p>
          <a:p>
            <a:pPr algn="l">
              <a:lnSpc>
                <a:spcPct val="100000"/>
              </a:lnSpc>
              <a:spcBef>
                <a:spcPts val="0"/>
              </a:spcBef>
              <a:buNone/>
            </a:pPr>
            <a:r>
              <a:rPr lang="en-US" sz="1200" dirty="0">
                <a:solidFill>
                  <a:srgbClr val="315921"/>
                </a:solidFill>
              </a:rPr>
              <a:t>Jill Hamer-Wilson, Ottawa, ON</a:t>
            </a:r>
          </a:p>
          <a:p>
            <a:pPr algn="l">
              <a:lnSpc>
                <a:spcPct val="100000"/>
              </a:lnSpc>
              <a:spcBef>
                <a:spcPts val="0"/>
              </a:spcBef>
              <a:buNone/>
            </a:pPr>
            <a:r>
              <a:rPr lang="en-US" sz="1200" dirty="0">
                <a:solidFill>
                  <a:srgbClr val="315921"/>
                </a:solidFill>
              </a:rPr>
              <a:t>Martina Wood, Mississauga, ON</a:t>
            </a:r>
            <a:endParaRPr lang="en-US" sz="1200" dirty="0">
              <a:solidFill>
                <a:srgbClr val="315921"/>
              </a:solidFill>
              <a:latin typeface="Calibri" panose="020F0502020204030204" pitchFamily="34" charset="0"/>
            </a:endParaRPr>
          </a:p>
        </p:txBody>
      </p:sp>
      <p:sp>
        <p:nvSpPr>
          <p:cNvPr id="19" name="Text Box 4">
            <a:extLst>
              <a:ext uri="{FF2B5EF4-FFF2-40B4-BE49-F238E27FC236}">
                <a16:creationId xmlns:a16="http://schemas.microsoft.com/office/drawing/2014/main" id="{0617D118-B656-48B2-946D-4626165B5803}"/>
              </a:ext>
            </a:extLst>
          </p:cNvPr>
          <p:cNvSpPr txBox="1">
            <a:spLocks noChangeArrowheads="1"/>
          </p:cNvSpPr>
          <p:nvPr/>
        </p:nvSpPr>
        <p:spPr bwMode="auto">
          <a:xfrm>
            <a:off x="9296400" y="5454134"/>
            <a:ext cx="1295400" cy="646331"/>
          </a:xfrm>
          <a:prstGeom prst="rect">
            <a:avLst/>
          </a:prstGeom>
          <a:gradFill>
            <a:gsLst>
              <a:gs pos="46000">
                <a:srgbClr val="D2DFCF"/>
              </a:gs>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l">
              <a:lnSpc>
                <a:spcPct val="100000"/>
              </a:lnSpc>
              <a:spcBef>
                <a:spcPts val="0"/>
              </a:spcBef>
              <a:buNone/>
            </a:pPr>
            <a:r>
              <a:rPr lang="en-US" sz="1200" dirty="0">
                <a:solidFill>
                  <a:srgbClr val="315921"/>
                </a:solidFill>
                <a:latin typeface="Calibri" panose="020F0502020204030204" pitchFamily="34" charset="0"/>
              </a:rPr>
              <a:t>Carol Gordon</a:t>
            </a:r>
          </a:p>
          <a:p>
            <a:pPr algn="l">
              <a:lnSpc>
                <a:spcPct val="100000"/>
              </a:lnSpc>
              <a:spcBef>
                <a:spcPts val="0"/>
              </a:spcBef>
              <a:buNone/>
            </a:pPr>
            <a:r>
              <a:rPr lang="en-US" sz="1200" dirty="0">
                <a:solidFill>
                  <a:srgbClr val="315921"/>
                </a:solidFill>
                <a:latin typeface="Calibri" panose="020F0502020204030204" pitchFamily="34" charset="0"/>
              </a:rPr>
              <a:t>Erwin Wanderer,</a:t>
            </a:r>
          </a:p>
          <a:p>
            <a:pPr algn="l">
              <a:lnSpc>
                <a:spcPct val="100000"/>
              </a:lnSpc>
              <a:spcBef>
                <a:spcPts val="0"/>
              </a:spcBef>
              <a:buNone/>
            </a:pPr>
            <a:r>
              <a:rPr lang="en-US" sz="1200" dirty="0">
                <a:solidFill>
                  <a:srgbClr val="315921"/>
                </a:solidFill>
              </a:rPr>
              <a:t>Halifax, NS</a:t>
            </a:r>
            <a:endParaRPr lang="en-US" sz="1200" dirty="0">
              <a:solidFill>
                <a:srgbClr val="315921"/>
              </a:solidFill>
              <a:latin typeface="Calibri" panose="020F0502020204030204" pitchFamily="34" charset="0"/>
            </a:endParaRPr>
          </a:p>
        </p:txBody>
      </p:sp>
      <p:sp>
        <p:nvSpPr>
          <p:cNvPr id="2" name="TextBox 1">
            <a:extLst>
              <a:ext uri="{FF2B5EF4-FFF2-40B4-BE49-F238E27FC236}">
                <a16:creationId xmlns:a16="http://schemas.microsoft.com/office/drawing/2014/main" id="{9DDB9757-F4D1-4D68-B46B-53283E0965C9}"/>
              </a:ext>
            </a:extLst>
          </p:cNvPr>
          <p:cNvSpPr txBox="1"/>
          <p:nvPr/>
        </p:nvSpPr>
        <p:spPr>
          <a:xfrm>
            <a:off x="1066800" y="2905780"/>
            <a:ext cx="9144000" cy="523220"/>
          </a:xfrm>
          <a:prstGeom prst="rect">
            <a:avLst/>
          </a:prstGeom>
          <a:solidFill>
            <a:schemeClr val="bg1"/>
          </a:solidFill>
          <a:effectLst>
            <a:softEdge rad="63500"/>
          </a:effectLst>
        </p:spPr>
        <p:txBody>
          <a:bodyPr wrap="square" rtlCol="0">
            <a:spAutoFit/>
          </a:bodyPr>
          <a:lstStyle/>
          <a:p>
            <a:pPr algn="ctr"/>
            <a:r>
              <a:rPr lang="en-CA" sz="2800" dirty="0">
                <a:latin typeface="Abadi" panose="020B0604020104020204" pitchFamily="34" charset="0"/>
              </a:rPr>
              <a:t>Collectively a Pan-Canadian Patient Voice</a:t>
            </a:r>
          </a:p>
        </p:txBody>
      </p:sp>
      <p:sp>
        <p:nvSpPr>
          <p:cNvPr id="12" name="Text Box 4">
            <a:extLst>
              <a:ext uri="{FF2B5EF4-FFF2-40B4-BE49-F238E27FC236}">
                <a16:creationId xmlns:a16="http://schemas.microsoft.com/office/drawing/2014/main" id="{17FEA2CA-5743-4B69-9A62-B3BF3A57E367}"/>
              </a:ext>
            </a:extLst>
          </p:cNvPr>
          <p:cNvSpPr txBox="1">
            <a:spLocks noChangeArrowheads="1"/>
          </p:cNvSpPr>
          <p:nvPr/>
        </p:nvSpPr>
        <p:spPr bwMode="auto">
          <a:xfrm>
            <a:off x="7620000" y="4800600"/>
            <a:ext cx="1295400" cy="461665"/>
          </a:xfrm>
          <a:prstGeom prst="rect">
            <a:avLst/>
          </a:prstGeom>
          <a:gradFill>
            <a:gsLst>
              <a:gs pos="46000">
                <a:srgbClr val="D2DFCF"/>
              </a:gs>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algn="l">
              <a:lnSpc>
                <a:spcPct val="100000"/>
              </a:lnSpc>
              <a:spcBef>
                <a:spcPts val="0"/>
              </a:spcBef>
              <a:buNone/>
            </a:pPr>
            <a:r>
              <a:rPr lang="en-US" sz="1200" dirty="0">
                <a:solidFill>
                  <a:srgbClr val="315921"/>
                </a:solidFill>
                <a:latin typeface="Calibri" panose="020F0502020204030204" pitchFamily="34" charset="0"/>
              </a:rPr>
              <a:t>Sylvie Desmarais ,</a:t>
            </a:r>
          </a:p>
          <a:p>
            <a:pPr algn="l">
              <a:lnSpc>
                <a:spcPct val="100000"/>
              </a:lnSpc>
              <a:spcBef>
                <a:spcPts val="0"/>
              </a:spcBef>
              <a:buNone/>
            </a:pPr>
            <a:r>
              <a:rPr lang="en-US" sz="1200" dirty="0">
                <a:solidFill>
                  <a:srgbClr val="315921"/>
                </a:solidFill>
                <a:latin typeface="Calibri" panose="020F0502020204030204" pitchFamily="34" charset="0"/>
              </a:rPr>
              <a:t>Longueil, QU</a:t>
            </a:r>
          </a:p>
        </p:txBody>
      </p:sp>
      <p:sp>
        <p:nvSpPr>
          <p:cNvPr id="13" name="Rectangle 12">
            <a:extLst>
              <a:ext uri="{FF2B5EF4-FFF2-40B4-BE49-F238E27FC236}">
                <a16:creationId xmlns:a16="http://schemas.microsoft.com/office/drawing/2014/main" id="{6CCFC08D-07CB-461A-BDB8-D603434A0D37}"/>
              </a:ext>
            </a:extLst>
          </p:cNvPr>
          <p:cNvSpPr/>
          <p:nvPr/>
        </p:nvSpPr>
        <p:spPr>
          <a:xfrm>
            <a:off x="228599" y="6331178"/>
            <a:ext cx="4438781" cy="52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itle 1">
            <a:extLst>
              <a:ext uri="{FF2B5EF4-FFF2-40B4-BE49-F238E27FC236}">
                <a16:creationId xmlns:a16="http://schemas.microsoft.com/office/drawing/2014/main" id="{798C2EA3-AC39-23A1-06F0-0F13C7FA92CF}"/>
              </a:ext>
            </a:extLst>
          </p:cNvPr>
          <p:cNvSpPr>
            <a:spLocks noGrp="1"/>
          </p:cNvSpPr>
          <p:nvPr>
            <p:ph type="title"/>
          </p:nvPr>
        </p:nvSpPr>
        <p:spPr>
          <a:xfrm>
            <a:off x="381000" y="213360"/>
            <a:ext cx="11329259" cy="548640"/>
          </a:xfrm>
        </p:spPr>
        <p:txBody>
          <a:bodyPr/>
          <a:lstStyle/>
          <a:p>
            <a:pPr algn="l"/>
            <a:r>
              <a:rPr lang="en-CA" sz="4000" b="1" dirty="0">
                <a:solidFill>
                  <a:srgbClr val="3D6D28"/>
                </a:solidFill>
              </a:rPr>
              <a:t>Patient Engagement – CCTG Network</a:t>
            </a:r>
          </a:p>
        </p:txBody>
      </p:sp>
      <p:sp>
        <p:nvSpPr>
          <p:cNvPr id="5" name="Slide Number Placeholder 4">
            <a:extLst>
              <a:ext uri="{FF2B5EF4-FFF2-40B4-BE49-F238E27FC236}">
                <a16:creationId xmlns:a16="http://schemas.microsoft.com/office/drawing/2014/main" id="{F680305B-7996-E763-144C-43DC0DA5684B}"/>
              </a:ext>
            </a:extLst>
          </p:cNvPr>
          <p:cNvSpPr>
            <a:spLocks noGrp="1"/>
          </p:cNvSpPr>
          <p:nvPr>
            <p:ph type="sldNum" sz="quarter" idx="12"/>
          </p:nvPr>
        </p:nvSpPr>
        <p:spPr/>
        <p:txBody>
          <a:bodyPr/>
          <a:lstStyle/>
          <a:p>
            <a:fld id="{2754ED01-E2A0-4C1E-8E21-014B99041579}" type="slidenum">
              <a:rPr lang="en-US" smtClean="0"/>
              <a:pPr/>
              <a:t>18</a:t>
            </a:fld>
            <a:endParaRPr lang="en-US" dirty="0"/>
          </a:p>
        </p:txBody>
      </p:sp>
      <p:sp>
        <p:nvSpPr>
          <p:cNvPr id="22" name="Slide Number Placeholder 1">
            <a:extLst>
              <a:ext uri="{FF2B5EF4-FFF2-40B4-BE49-F238E27FC236}">
                <a16:creationId xmlns:a16="http://schemas.microsoft.com/office/drawing/2014/main" id="{BA50072A-0888-332D-A8EC-A7191CA0CB21}"/>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18</a:t>
            </a:r>
          </a:p>
        </p:txBody>
      </p:sp>
    </p:spTree>
    <p:extLst>
      <p:ext uri="{BB962C8B-B14F-4D97-AF65-F5344CB8AC3E}">
        <p14:creationId xmlns:p14="http://schemas.microsoft.com/office/powerpoint/2010/main" val="2616125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B3A24A-F35C-245A-B146-A8A9FF16D262}"/>
              </a:ext>
            </a:extLst>
          </p:cNvPr>
          <p:cNvSpPr>
            <a:spLocks noGrp="1"/>
          </p:cNvSpPr>
          <p:nvPr>
            <p:ph idx="1"/>
          </p:nvPr>
        </p:nvSpPr>
        <p:spPr>
          <a:xfrm>
            <a:off x="786541" y="2057400"/>
            <a:ext cx="7671659" cy="3124200"/>
          </a:xfrm>
        </p:spPr>
        <p:txBody>
          <a:bodyPr>
            <a:normAutofit/>
          </a:bodyPr>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The role of Patient Representatives in the Canadian Cancer Trials Group (CCTG)</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 is to represent the perspective of patients and their families, and the public at large, in the development and delivery of cancer clinical trials. </a:t>
            </a:r>
          </a:p>
          <a:p>
            <a:endParaRPr lang="en-US" sz="1800" dirty="0">
              <a:ea typeface="MS Mincho" panose="02020609040205080304" pitchFamily="49" charset="-128"/>
              <a:cs typeface="Times New Roman" panose="02020603050405020304" pitchFamily="18" charset="0"/>
            </a:endParaRPr>
          </a:p>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This is achieved by </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teaming with health care professionals/researcher, and </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providing formal patient input at defined patient touchpoints in the CCTG clinical trial lifecycle, from ideation through to trial closure.</a:t>
            </a:r>
          </a:p>
          <a:p>
            <a:pPr marL="237744" lvl="2" indent="0">
              <a:buNone/>
            </a:pPr>
            <a:endParaRPr lang="en-US" sz="1800" dirty="0">
              <a:ea typeface="MS Mincho" panose="02020609040205080304" pitchFamily="49" charset="-128"/>
              <a:cs typeface="Times New Roman" panose="02020603050405020304" pitchFamily="18" charset="0"/>
            </a:endParaRPr>
          </a:p>
          <a:p>
            <a:pPr lvl="2"/>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5CA73C47-48D2-AD0C-4B4A-423BECAC83C6}"/>
              </a:ext>
            </a:extLst>
          </p:cNvPr>
          <p:cNvSpPr>
            <a:spLocks noGrp="1"/>
          </p:cNvSpPr>
          <p:nvPr>
            <p:ph type="sldNum" sz="quarter" idx="12"/>
          </p:nvPr>
        </p:nvSpPr>
        <p:spPr/>
        <p:txBody>
          <a:bodyPr/>
          <a:lstStyle/>
          <a:p>
            <a:fld id="{2754ED01-E2A0-4C1E-8E21-014B99041579}" type="slidenum">
              <a:rPr lang="en-US" smtClean="0"/>
              <a:pPr/>
              <a:t>19</a:t>
            </a:fld>
            <a:endParaRPr lang="en-US" dirty="0"/>
          </a:p>
        </p:txBody>
      </p:sp>
      <p:sp>
        <p:nvSpPr>
          <p:cNvPr id="5" name="L-Shape 4">
            <a:extLst>
              <a:ext uri="{FF2B5EF4-FFF2-40B4-BE49-F238E27FC236}">
                <a16:creationId xmlns:a16="http://schemas.microsoft.com/office/drawing/2014/main" id="{0158D888-8F39-F847-DB14-46561A1D7606}"/>
              </a:ext>
            </a:extLst>
          </p:cNvPr>
          <p:cNvSpPr/>
          <p:nvPr/>
        </p:nvSpPr>
        <p:spPr>
          <a:xfrm rot="5400000">
            <a:off x="2133600" y="-457200"/>
            <a:ext cx="914400" cy="411480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6A596BC6-4BC4-3103-1B84-0647183DF14B}"/>
              </a:ext>
            </a:extLst>
          </p:cNvPr>
          <p:cNvSpPr/>
          <p:nvPr/>
        </p:nvSpPr>
        <p:spPr>
          <a:xfrm>
            <a:off x="685798" y="1305874"/>
            <a:ext cx="4038602"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2400" kern="1200" dirty="0"/>
              <a:t>Engage</a:t>
            </a:r>
          </a:p>
        </p:txBody>
      </p:sp>
      <p:sp>
        <p:nvSpPr>
          <p:cNvPr id="7" name="Title 1">
            <a:extLst>
              <a:ext uri="{FF2B5EF4-FFF2-40B4-BE49-F238E27FC236}">
                <a16:creationId xmlns:a16="http://schemas.microsoft.com/office/drawing/2014/main" id="{6384121E-977D-5455-3AAC-5700E4637A64}"/>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grpSp>
        <p:nvGrpSpPr>
          <p:cNvPr id="22" name="Group 21">
            <a:extLst>
              <a:ext uri="{FF2B5EF4-FFF2-40B4-BE49-F238E27FC236}">
                <a16:creationId xmlns:a16="http://schemas.microsoft.com/office/drawing/2014/main" id="{A63E2021-8E42-BEDF-66E3-396B26DE321C}"/>
              </a:ext>
            </a:extLst>
          </p:cNvPr>
          <p:cNvGrpSpPr/>
          <p:nvPr/>
        </p:nvGrpSpPr>
        <p:grpSpPr>
          <a:xfrm>
            <a:off x="7239000" y="98846"/>
            <a:ext cx="3107665" cy="1428161"/>
            <a:chOff x="1120776" y="2566111"/>
            <a:chExt cx="5763269" cy="2648573"/>
          </a:xfrm>
        </p:grpSpPr>
        <p:sp>
          <p:nvSpPr>
            <p:cNvPr id="23" name="L-Shape 22">
              <a:extLst>
                <a:ext uri="{FF2B5EF4-FFF2-40B4-BE49-F238E27FC236}">
                  <a16:creationId xmlns:a16="http://schemas.microsoft.com/office/drawing/2014/main" id="{3144BCD2-6234-F873-9766-8274336CF064}"/>
                </a:ext>
              </a:extLst>
            </p:cNvPr>
            <p:cNvSpPr/>
            <p:nvPr/>
          </p:nvSpPr>
          <p:spPr>
            <a:xfrm rot="5400000">
              <a:off x="1387093" y="3742104"/>
              <a:ext cx="802186" cy="1334820"/>
            </a:xfrm>
            <a:prstGeom prst="corner">
              <a:avLst>
                <a:gd name="adj1" fmla="val 16120"/>
                <a:gd name="adj2" fmla="val 16110"/>
              </a:avLst>
            </a:prstGeom>
            <a:gradFill rotWithShape="0">
              <a:gsLst>
                <a:gs pos="93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876509BC-3E2C-E6E1-F36E-FD7C071C67AB}"/>
                </a:ext>
              </a:extLst>
            </p:cNvPr>
            <p:cNvSpPr/>
            <p:nvPr/>
          </p:nvSpPr>
          <p:spPr>
            <a:xfrm>
              <a:off x="1233316" y="4158358"/>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Recruit</a:t>
              </a:r>
            </a:p>
          </p:txBody>
        </p:sp>
        <p:sp>
          <p:nvSpPr>
            <p:cNvPr id="25" name="Isosceles Triangle 24">
              <a:extLst>
                <a:ext uri="{FF2B5EF4-FFF2-40B4-BE49-F238E27FC236}">
                  <a16:creationId xmlns:a16="http://schemas.microsoft.com/office/drawing/2014/main" id="{4CF00224-A0B5-BE5B-7A43-38CD46C4B89A}"/>
                </a:ext>
              </a:extLst>
            </p:cNvPr>
            <p:cNvSpPr/>
            <p:nvPr/>
          </p:nvSpPr>
          <p:spPr>
            <a:xfrm>
              <a:off x="2230897" y="3661273"/>
              <a:ext cx="227374" cy="227374"/>
            </a:xfrm>
            <a:prstGeom prst="triangle">
              <a:avLst>
                <a:gd name="adj" fmla="val 100000"/>
              </a:avLst>
            </a:prstGeom>
            <a:solidFill>
              <a:srgbClr val="618251"/>
            </a:solidFill>
            <a:effectLst>
              <a:outerShdw blurRad="40000" dist="23000" dir="5400000" rotWithShape="0">
                <a:schemeClr val="accent3">
                  <a:lumMod val="50000"/>
                  <a:alpha val="35000"/>
                </a:schemeClr>
              </a:outerShdw>
            </a:effectLst>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rgbClr r="0" g="0" b="0"/>
            </a:effectRef>
            <a:fontRef idx="minor">
              <a:schemeClr val="lt1"/>
            </a:fontRef>
          </p:style>
        </p:sp>
        <p:sp>
          <p:nvSpPr>
            <p:cNvPr id="26" name="L-Shape 25">
              <a:extLst>
                <a:ext uri="{FF2B5EF4-FFF2-40B4-BE49-F238E27FC236}">
                  <a16:creationId xmlns:a16="http://schemas.microsoft.com/office/drawing/2014/main" id="{CD82DC76-F6CD-4973-8279-F3F2A63BDF6A}"/>
                </a:ext>
              </a:extLst>
            </p:cNvPr>
            <p:cNvSpPr/>
            <p:nvPr/>
          </p:nvSpPr>
          <p:spPr>
            <a:xfrm rot="5400000">
              <a:off x="2862351" y="3394442"/>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8ABC0F63-2733-57CB-0EC7-DB9209452EED}"/>
                </a:ext>
              </a:extLst>
            </p:cNvPr>
            <p:cNvSpPr/>
            <p:nvPr/>
          </p:nvSpPr>
          <p:spPr>
            <a:xfrm>
              <a:off x="2728446" y="3793304"/>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Orient</a:t>
              </a:r>
            </a:p>
          </p:txBody>
        </p:sp>
        <p:sp>
          <p:nvSpPr>
            <p:cNvPr id="28" name="Isosceles Triangle 27">
              <a:extLst>
                <a:ext uri="{FF2B5EF4-FFF2-40B4-BE49-F238E27FC236}">
                  <a16:creationId xmlns:a16="http://schemas.microsoft.com/office/drawing/2014/main" id="{49C5D88C-0108-7E78-E216-43C162B5EA3A}"/>
                </a:ext>
              </a:extLst>
            </p:cNvPr>
            <p:cNvSpPr/>
            <p:nvPr/>
          </p:nvSpPr>
          <p:spPr>
            <a:xfrm>
              <a:off x="3706155" y="3296219"/>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L-Shape 28">
              <a:extLst>
                <a:ext uri="{FF2B5EF4-FFF2-40B4-BE49-F238E27FC236}">
                  <a16:creationId xmlns:a16="http://schemas.microsoft.com/office/drawing/2014/main" id="{87311E68-622E-B1D5-6B3F-5A14876F4E35}"/>
                </a:ext>
              </a:extLst>
            </p:cNvPr>
            <p:cNvSpPr/>
            <p:nvPr/>
          </p:nvSpPr>
          <p:spPr>
            <a:xfrm rot="5400000">
              <a:off x="4337609" y="3029387"/>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A6BA1F38-388D-6AB0-73F4-3481EBBD4610}"/>
                </a:ext>
              </a:extLst>
            </p:cNvPr>
            <p:cNvSpPr/>
            <p:nvPr/>
          </p:nvSpPr>
          <p:spPr>
            <a:xfrm>
              <a:off x="4203704" y="3428250"/>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highlight>
                    <a:srgbClr val="FFFF00"/>
                  </a:highlight>
                </a:rPr>
                <a:t>Train</a:t>
              </a:r>
            </a:p>
          </p:txBody>
        </p:sp>
        <p:sp>
          <p:nvSpPr>
            <p:cNvPr id="31" name="Isosceles Triangle 30">
              <a:extLst>
                <a:ext uri="{FF2B5EF4-FFF2-40B4-BE49-F238E27FC236}">
                  <a16:creationId xmlns:a16="http://schemas.microsoft.com/office/drawing/2014/main" id="{FBFEFB9F-8354-FDF0-2516-31557B033311}"/>
                </a:ext>
              </a:extLst>
            </p:cNvPr>
            <p:cNvSpPr/>
            <p:nvPr/>
          </p:nvSpPr>
          <p:spPr>
            <a:xfrm>
              <a:off x="5181413" y="2931165"/>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L-Shape 31">
              <a:extLst>
                <a:ext uri="{FF2B5EF4-FFF2-40B4-BE49-F238E27FC236}">
                  <a16:creationId xmlns:a16="http://schemas.microsoft.com/office/drawing/2014/main" id="{82C12A96-7B2E-3BC7-9A02-7D95635A87F9}"/>
                </a:ext>
              </a:extLst>
            </p:cNvPr>
            <p:cNvSpPr/>
            <p:nvPr/>
          </p:nvSpPr>
          <p:spPr>
            <a:xfrm rot="5400000">
              <a:off x="5812867" y="2664333"/>
              <a:ext cx="802186" cy="1334820"/>
            </a:xfrm>
            <a:prstGeom prst="corner">
              <a:avLst>
                <a:gd name="adj1" fmla="val 16120"/>
                <a:gd name="adj2" fmla="val 16110"/>
              </a:avLst>
            </a:prstGeom>
            <a:gradFill rotWithShape="0">
              <a:gsLst>
                <a:gs pos="88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3" name="Freeform: Shape 32">
              <a:extLst>
                <a:ext uri="{FF2B5EF4-FFF2-40B4-BE49-F238E27FC236}">
                  <a16:creationId xmlns:a16="http://schemas.microsoft.com/office/drawing/2014/main" id="{4BEEB687-1F7B-1B4F-A800-A0BA38772BAF}"/>
                </a:ext>
              </a:extLst>
            </p:cNvPr>
            <p:cNvSpPr/>
            <p:nvPr/>
          </p:nvSpPr>
          <p:spPr>
            <a:xfrm>
              <a:off x="5678962" y="3063196"/>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highlight>
                    <a:srgbClr val="FFFF00"/>
                  </a:highlight>
                </a:rPr>
                <a:t>Engage</a:t>
              </a:r>
            </a:p>
          </p:txBody>
        </p:sp>
        <p:sp>
          <p:nvSpPr>
            <p:cNvPr id="34" name="Isosceles Triangle 33">
              <a:extLst>
                <a:ext uri="{FF2B5EF4-FFF2-40B4-BE49-F238E27FC236}">
                  <a16:creationId xmlns:a16="http://schemas.microsoft.com/office/drawing/2014/main" id="{4466CA8B-C17B-D5BA-9B4B-8D487B612CC9}"/>
                </a:ext>
              </a:extLst>
            </p:cNvPr>
            <p:cNvSpPr/>
            <p:nvPr/>
          </p:nvSpPr>
          <p:spPr>
            <a:xfrm>
              <a:off x="6656671" y="2566111"/>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sp>
        <p:nvSpPr>
          <p:cNvPr id="35" name="Slide Number Placeholder 1">
            <a:extLst>
              <a:ext uri="{FF2B5EF4-FFF2-40B4-BE49-F238E27FC236}">
                <a16:creationId xmlns:a16="http://schemas.microsoft.com/office/drawing/2014/main" id="{0C2EE5BA-38F5-3810-ED9B-8EC498BC2F41}"/>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19</a:t>
            </a:r>
          </a:p>
        </p:txBody>
      </p:sp>
    </p:spTree>
    <p:extLst>
      <p:ext uri="{BB962C8B-B14F-4D97-AF65-F5344CB8AC3E}">
        <p14:creationId xmlns:p14="http://schemas.microsoft.com/office/powerpoint/2010/main" val="289359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DDE34B-D9F9-493D-B674-30775BE93FFB}"/>
              </a:ext>
            </a:extLst>
          </p:cNvPr>
          <p:cNvSpPr/>
          <p:nvPr/>
        </p:nvSpPr>
        <p:spPr>
          <a:xfrm>
            <a:off x="6934200" y="1143000"/>
            <a:ext cx="51816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 Placeholder 2"/>
          <p:cNvSpPr>
            <a:spLocks noGrp="1"/>
          </p:cNvSpPr>
          <p:nvPr>
            <p:ph type="body" sz="quarter" idx="14"/>
          </p:nvPr>
        </p:nvSpPr>
        <p:spPr>
          <a:xfrm>
            <a:off x="1371600" y="1524000"/>
            <a:ext cx="7620000" cy="4495800"/>
          </a:xfrm>
        </p:spPr>
        <p:txBody>
          <a:bodyPr>
            <a:normAutofit/>
          </a:bodyPr>
          <a:lstStyle/>
          <a:p>
            <a:pPr marL="0" indent="0" algn="l">
              <a:buNone/>
            </a:pPr>
            <a:r>
              <a:rPr lang="en-US" sz="3100" b="1" dirty="0">
                <a:solidFill>
                  <a:schemeClr val="tx2"/>
                </a:solidFill>
              </a:rPr>
              <a:t>Disclosures / Affiliations</a:t>
            </a:r>
          </a:p>
          <a:p>
            <a:pPr marL="0" indent="0" algn="l">
              <a:buNone/>
            </a:pPr>
            <a:endParaRPr lang="en-US" sz="3100" dirty="0">
              <a:solidFill>
                <a:schemeClr val="tx2"/>
              </a:solidFill>
            </a:endParaRPr>
          </a:p>
          <a:p>
            <a:pPr marL="466344" lvl="3" indent="0">
              <a:buNone/>
            </a:pPr>
            <a:endParaRPr lang="en-US" sz="2300" dirty="0">
              <a:solidFill>
                <a:schemeClr val="tx2"/>
              </a:solidFill>
            </a:endParaRPr>
          </a:p>
          <a:p>
            <a:pPr lvl="2"/>
            <a:endParaRPr lang="en-US" sz="3100" dirty="0">
              <a:solidFill>
                <a:schemeClr val="tx2"/>
              </a:solidFill>
            </a:endParaRPr>
          </a:p>
          <a:p>
            <a:pPr algn="l"/>
            <a:endParaRPr lang="en-US" sz="3100" dirty="0">
              <a:solidFill>
                <a:schemeClr val="tx2"/>
              </a:solidFill>
            </a:endParaRPr>
          </a:p>
          <a:p>
            <a:pPr lvl="2"/>
            <a:endParaRPr lang="en-US" sz="1800" dirty="0">
              <a:solidFill>
                <a:schemeClr val="tx2"/>
              </a:solidFill>
            </a:endParaRPr>
          </a:p>
          <a:p>
            <a:pPr lvl="2"/>
            <a:endParaRPr lang="en-US" sz="1800" dirty="0">
              <a:solidFill>
                <a:schemeClr val="tx2"/>
              </a:solidFill>
            </a:endParaRPr>
          </a:p>
          <a:p>
            <a:pPr lvl="1"/>
            <a:endParaRPr lang="en-US" sz="1800" dirty="0">
              <a:solidFill>
                <a:schemeClr val="tx2"/>
              </a:solidFill>
            </a:endParaRPr>
          </a:p>
          <a:p>
            <a:pPr marL="237744" lvl="2" indent="0">
              <a:buNone/>
            </a:pPr>
            <a:endParaRPr lang="en-US" sz="1800" dirty="0">
              <a:solidFill>
                <a:schemeClr val="tx2"/>
              </a:solidFill>
            </a:endParaRPr>
          </a:p>
          <a:p>
            <a:pPr marL="0" indent="0" algn="l">
              <a:buNone/>
            </a:pPr>
            <a:endParaRPr lang="en-US" sz="2400" b="1" dirty="0">
              <a:solidFill>
                <a:schemeClr val="tx2"/>
              </a:solidFill>
            </a:endParaRPr>
          </a:p>
        </p:txBody>
      </p:sp>
      <p:pic>
        <p:nvPicPr>
          <p:cNvPr id="16" name="Picture 15">
            <a:extLst>
              <a:ext uri="{FF2B5EF4-FFF2-40B4-BE49-F238E27FC236}">
                <a16:creationId xmlns:a16="http://schemas.microsoft.com/office/drawing/2014/main" id="{9573505C-FF5F-4FE7-A2CD-40D18EA15D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286000"/>
            <a:ext cx="6102350" cy="800100"/>
          </a:xfrm>
          <a:prstGeom prst="rect">
            <a:avLst/>
          </a:prstGeom>
        </p:spPr>
      </p:pic>
      <p:pic>
        <p:nvPicPr>
          <p:cNvPr id="4" name="Picture 3">
            <a:extLst>
              <a:ext uri="{FF2B5EF4-FFF2-40B4-BE49-F238E27FC236}">
                <a16:creationId xmlns:a16="http://schemas.microsoft.com/office/drawing/2014/main" id="{ACEB36FD-9D8A-472A-9FD4-721B15458F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7807" y="3881423"/>
            <a:ext cx="1553193" cy="946136"/>
          </a:xfrm>
          <a:prstGeom prst="rect">
            <a:avLst/>
          </a:prstGeom>
        </p:spPr>
      </p:pic>
      <p:pic>
        <p:nvPicPr>
          <p:cNvPr id="6" name="Picture 5">
            <a:extLst>
              <a:ext uri="{FF2B5EF4-FFF2-40B4-BE49-F238E27FC236}">
                <a16:creationId xmlns:a16="http://schemas.microsoft.com/office/drawing/2014/main" id="{D567B2DA-B15C-486E-BD81-83D0AE6230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6200" y="4824132"/>
            <a:ext cx="1535966" cy="1060548"/>
          </a:xfrm>
          <a:prstGeom prst="rect">
            <a:avLst/>
          </a:prstGeom>
        </p:spPr>
      </p:pic>
      <p:pic>
        <p:nvPicPr>
          <p:cNvPr id="9" name="Picture 8">
            <a:extLst>
              <a:ext uri="{FF2B5EF4-FFF2-40B4-BE49-F238E27FC236}">
                <a16:creationId xmlns:a16="http://schemas.microsoft.com/office/drawing/2014/main" id="{9500B072-72FB-46F4-830C-33BD984592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00" y="3899137"/>
            <a:ext cx="2195054" cy="866076"/>
          </a:xfrm>
          <a:prstGeom prst="rect">
            <a:avLst/>
          </a:prstGeom>
        </p:spPr>
      </p:pic>
      <p:pic>
        <p:nvPicPr>
          <p:cNvPr id="11" name="Picture 10">
            <a:extLst>
              <a:ext uri="{FF2B5EF4-FFF2-40B4-BE49-F238E27FC236}">
                <a16:creationId xmlns:a16="http://schemas.microsoft.com/office/drawing/2014/main" id="{25DF84D2-B739-455F-BCF3-4375CC1FF8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33800" y="3881622"/>
            <a:ext cx="2003256" cy="883591"/>
          </a:xfrm>
          <a:prstGeom prst="rect">
            <a:avLst/>
          </a:prstGeom>
        </p:spPr>
      </p:pic>
      <p:pic>
        <p:nvPicPr>
          <p:cNvPr id="13" name="Picture 12">
            <a:extLst>
              <a:ext uri="{FF2B5EF4-FFF2-40B4-BE49-F238E27FC236}">
                <a16:creationId xmlns:a16="http://schemas.microsoft.com/office/drawing/2014/main" id="{FD43A266-C746-4BED-AC19-E52E1E71E0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01017" y="5090571"/>
            <a:ext cx="2304783" cy="853028"/>
          </a:xfrm>
          <a:prstGeom prst="rect">
            <a:avLst/>
          </a:prstGeom>
        </p:spPr>
      </p:pic>
      <p:pic>
        <p:nvPicPr>
          <p:cNvPr id="5" name="Picture 4">
            <a:extLst>
              <a:ext uri="{FF2B5EF4-FFF2-40B4-BE49-F238E27FC236}">
                <a16:creationId xmlns:a16="http://schemas.microsoft.com/office/drawing/2014/main" id="{35DC94B6-6CA1-F7D5-2D28-BD545DEEAF6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6800" y="5213505"/>
            <a:ext cx="2064476" cy="435498"/>
          </a:xfrm>
          <a:prstGeom prst="rect">
            <a:avLst/>
          </a:prstGeom>
        </p:spPr>
      </p:pic>
      <p:pic>
        <p:nvPicPr>
          <p:cNvPr id="14" name="Picture 13">
            <a:extLst>
              <a:ext uri="{FF2B5EF4-FFF2-40B4-BE49-F238E27FC236}">
                <a16:creationId xmlns:a16="http://schemas.microsoft.com/office/drawing/2014/main" id="{7C532CAD-42E7-E9E3-1472-D84A82DF09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77800" y="3807774"/>
            <a:ext cx="2518800" cy="1075277"/>
          </a:xfrm>
          <a:prstGeom prst="rect">
            <a:avLst/>
          </a:prstGeom>
        </p:spPr>
      </p:pic>
      <p:pic>
        <p:nvPicPr>
          <p:cNvPr id="15" name="Picture 14">
            <a:extLst>
              <a:ext uri="{FF2B5EF4-FFF2-40B4-BE49-F238E27FC236}">
                <a16:creationId xmlns:a16="http://schemas.microsoft.com/office/drawing/2014/main" id="{AC7212E5-C9D0-41BD-8203-8D787BF75BB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016748" y="4883051"/>
            <a:ext cx="1346452" cy="1001629"/>
          </a:xfrm>
          <a:prstGeom prst="rect">
            <a:avLst/>
          </a:prstGeom>
        </p:spPr>
      </p:pic>
      <p:sp>
        <p:nvSpPr>
          <p:cNvPr id="17" name="Slide Number Placeholder 1">
            <a:extLst>
              <a:ext uri="{FF2B5EF4-FFF2-40B4-BE49-F238E27FC236}">
                <a16:creationId xmlns:a16="http://schemas.microsoft.com/office/drawing/2014/main" id="{EA885715-FA80-FB3E-AA1E-9E5EF9EFC81D}"/>
              </a:ext>
            </a:extLst>
          </p:cNvPr>
          <p:cNvSpPr txBox="1">
            <a:spLocks/>
          </p:cNvSpPr>
          <p:nvPr/>
        </p:nvSpPr>
        <p:spPr>
          <a:xfrm>
            <a:off x="8610600" y="6356350"/>
            <a:ext cx="2743200" cy="365125"/>
          </a:xfrm>
          <a:prstGeom prst="ellipse">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01314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B3A24A-F35C-245A-B146-A8A9FF16D262}"/>
              </a:ext>
            </a:extLst>
          </p:cNvPr>
          <p:cNvSpPr>
            <a:spLocks noGrp="1"/>
          </p:cNvSpPr>
          <p:nvPr>
            <p:ph idx="1"/>
          </p:nvPr>
        </p:nvSpPr>
        <p:spPr>
          <a:xfrm>
            <a:off x="786541" y="2057400"/>
            <a:ext cx="7671659" cy="3124200"/>
          </a:xfrm>
        </p:spPr>
        <p:txBody>
          <a:bodyPr>
            <a:normAutofit/>
          </a:bodyPr>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The role of Patient Representatives in the Canadian Cancer Trials Group (CCTG)</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 is to represent the perspective of patients and their families, and the public at large, in the development and delivery of cancer clinical trials. </a:t>
            </a:r>
          </a:p>
          <a:p>
            <a:endParaRPr lang="en-US" sz="1800" dirty="0">
              <a:ea typeface="MS Mincho" panose="02020609040205080304" pitchFamily="49" charset="-128"/>
              <a:cs typeface="Times New Roman" panose="02020603050405020304" pitchFamily="18" charset="0"/>
            </a:endParaRPr>
          </a:p>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This is achieved by </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teaming with health care professionals/researcher, and </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providing formal patient input at defined patient touchpoints in the CCTG clinical trial lifecycle, from ideation through to trial closure.</a:t>
            </a:r>
          </a:p>
          <a:p>
            <a:pPr marL="237744" lvl="2" indent="0">
              <a:buNone/>
            </a:pPr>
            <a:endParaRPr lang="en-US" sz="1800" dirty="0">
              <a:ea typeface="MS Mincho" panose="02020609040205080304" pitchFamily="49" charset="-128"/>
              <a:cs typeface="Times New Roman" panose="02020603050405020304" pitchFamily="18" charset="0"/>
            </a:endParaRPr>
          </a:p>
          <a:p>
            <a:pPr lvl="2"/>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5CA73C47-48D2-AD0C-4B4A-423BECAC83C6}"/>
              </a:ext>
            </a:extLst>
          </p:cNvPr>
          <p:cNvSpPr>
            <a:spLocks noGrp="1"/>
          </p:cNvSpPr>
          <p:nvPr>
            <p:ph type="sldNum" sz="quarter" idx="12"/>
          </p:nvPr>
        </p:nvSpPr>
        <p:spPr/>
        <p:txBody>
          <a:bodyPr/>
          <a:lstStyle/>
          <a:p>
            <a:fld id="{2754ED01-E2A0-4C1E-8E21-014B99041579}" type="slidenum">
              <a:rPr lang="en-US" smtClean="0"/>
              <a:pPr/>
              <a:t>20</a:t>
            </a:fld>
            <a:endParaRPr lang="en-US" dirty="0"/>
          </a:p>
        </p:txBody>
      </p:sp>
      <p:sp>
        <p:nvSpPr>
          <p:cNvPr id="5" name="L-Shape 4">
            <a:extLst>
              <a:ext uri="{FF2B5EF4-FFF2-40B4-BE49-F238E27FC236}">
                <a16:creationId xmlns:a16="http://schemas.microsoft.com/office/drawing/2014/main" id="{0158D888-8F39-F847-DB14-46561A1D7606}"/>
              </a:ext>
            </a:extLst>
          </p:cNvPr>
          <p:cNvSpPr/>
          <p:nvPr/>
        </p:nvSpPr>
        <p:spPr>
          <a:xfrm rot="5400000">
            <a:off x="2133600" y="-457200"/>
            <a:ext cx="914400" cy="411480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6A596BC6-4BC4-3103-1B84-0647183DF14B}"/>
              </a:ext>
            </a:extLst>
          </p:cNvPr>
          <p:cNvSpPr/>
          <p:nvPr/>
        </p:nvSpPr>
        <p:spPr>
          <a:xfrm>
            <a:off x="685798" y="1305874"/>
            <a:ext cx="4038602"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2400" kern="1200" dirty="0"/>
              <a:t>Engage</a:t>
            </a:r>
          </a:p>
        </p:txBody>
      </p:sp>
      <p:sp>
        <p:nvSpPr>
          <p:cNvPr id="7" name="Title 1">
            <a:extLst>
              <a:ext uri="{FF2B5EF4-FFF2-40B4-BE49-F238E27FC236}">
                <a16:creationId xmlns:a16="http://schemas.microsoft.com/office/drawing/2014/main" id="{6384121E-977D-5455-3AAC-5700E4637A64}"/>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grpSp>
        <p:nvGrpSpPr>
          <p:cNvPr id="36" name="Group 35">
            <a:extLst>
              <a:ext uri="{FF2B5EF4-FFF2-40B4-BE49-F238E27FC236}">
                <a16:creationId xmlns:a16="http://schemas.microsoft.com/office/drawing/2014/main" id="{45A4DC82-B223-BD6B-FCE7-B529088C592F}"/>
              </a:ext>
            </a:extLst>
          </p:cNvPr>
          <p:cNvGrpSpPr/>
          <p:nvPr/>
        </p:nvGrpSpPr>
        <p:grpSpPr>
          <a:xfrm>
            <a:off x="8996332" y="1066800"/>
            <a:ext cx="2814668" cy="5258413"/>
            <a:chOff x="8996332" y="1066800"/>
            <a:chExt cx="2814668" cy="5258413"/>
          </a:xfrm>
        </p:grpSpPr>
        <p:sp>
          <p:nvSpPr>
            <p:cNvPr id="10" name="Text Box 4">
              <a:extLst>
                <a:ext uri="{FF2B5EF4-FFF2-40B4-BE49-F238E27FC236}">
                  <a16:creationId xmlns:a16="http://schemas.microsoft.com/office/drawing/2014/main" id="{67115EAC-9EC9-BEA9-671E-18637F27E4A9}"/>
                </a:ext>
              </a:extLst>
            </p:cNvPr>
            <p:cNvSpPr txBox="1">
              <a:spLocks noChangeArrowheads="1"/>
            </p:cNvSpPr>
            <p:nvPr/>
          </p:nvSpPr>
          <p:spPr bwMode="auto">
            <a:xfrm>
              <a:off x="9010347" y="1066800"/>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Ideation</a:t>
              </a:r>
            </a:p>
          </p:txBody>
        </p:sp>
        <p:sp>
          <p:nvSpPr>
            <p:cNvPr id="11" name="Text Box 4">
              <a:extLst>
                <a:ext uri="{FF2B5EF4-FFF2-40B4-BE49-F238E27FC236}">
                  <a16:creationId xmlns:a16="http://schemas.microsoft.com/office/drawing/2014/main" id="{CDCFEC01-B8BF-3457-D2F8-086DC96B4444}"/>
                </a:ext>
              </a:extLst>
            </p:cNvPr>
            <p:cNvSpPr txBox="1">
              <a:spLocks noChangeArrowheads="1"/>
            </p:cNvSpPr>
            <p:nvPr/>
          </p:nvSpPr>
          <p:spPr bwMode="auto">
            <a:xfrm>
              <a:off x="9010345" y="1506682"/>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Development</a:t>
              </a:r>
            </a:p>
          </p:txBody>
        </p:sp>
        <p:sp>
          <p:nvSpPr>
            <p:cNvPr id="12" name="Text Box 4">
              <a:extLst>
                <a:ext uri="{FF2B5EF4-FFF2-40B4-BE49-F238E27FC236}">
                  <a16:creationId xmlns:a16="http://schemas.microsoft.com/office/drawing/2014/main" id="{AEA92B9C-BC9C-95F5-E453-08B69B5FEBA0}"/>
                </a:ext>
              </a:extLst>
            </p:cNvPr>
            <p:cNvSpPr txBox="1">
              <a:spLocks noChangeArrowheads="1"/>
            </p:cNvSpPr>
            <p:nvPr/>
          </p:nvSpPr>
          <p:spPr bwMode="auto">
            <a:xfrm>
              <a:off x="9010344" y="1946563"/>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Review / Approval</a:t>
              </a:r>
            </a:p>
          </p:txBody>
        </p:sp>
        <p:sp>
          <p:nvSpPr>
            <p:cNvPr id="13" name="Text Box 4">
              <a:extLst>
                <a:ext uri="{FF2B5EF4-FFF2-40B4-BE49-F238E27FC236}">
                  <a16:creationId xmlns:a16="http://schemas.microsoft.com/office/drawing/2014/main" id="{C336C44C-7D43-6665-0FAA-5E7F3C637B04}"/>
                </a:ext>
              </a:extLst>
            </p:cNvPr>
            <p:cNvSpPr txBox="1">
              <a:spLocks noChangeArrowheads="1"/>
            </p:cNvSpPr>
            <p:nvPr/>
          </p:nvSpPr>
          <p:spPr bwMode="auto">
            <a:xfrm>
              <a:off x="9010344" y="2390798"/>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&amp; Consent</a:t>
              </a:r>
            </a:p>
          </p:txBody>
        </p:sp>
        <p:sp>
          <p:nvSpPr>
            <p:cNvPr id="14" name="Text Box 4">
              <a:extLst>
                <a:ext uri="{FF2B5EF4-FFF2-40B4-BE49-F238E27FC236}">
                  <a16:creationId xmlns:a16="http://schemas.microsoft.com/office/drawing/2014/main" id="{1FAA85D2-41D2-F3FC-4913-5F18EA644967}"/>
                </a:ext>
              </a:extLst>
            </p:cNvPr>
            <p:cNvSpPr txBox="1">
              <a:spLocks noChangeArrowheads="1"/>
            </p:cNvSpPr>
            <p:nvPr/>
          </p:nvSpPr>
          <p:spPr bwMode="auto">
            <a:xfrm>
              <a:off x="9010344" y="2841228"/>
              <a:ext cx="2800653" cy="338554"/>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Operations Centre Activation</a:t>
              </a:r>
            </a:p>
          </p:txBody>
        </p:sp>
        <p:sp>
          <p:nvSpPr>
            <p:cNvPr id="15" name="Text Box 4">
              <a:extLst>
                <a:ext uri="{FF2B5EF4-FFF2-40B4-BE49-F238E27FC236}">
                  <a16:creationId xmlns:a16="http://schemas.microsoft.com/office/drawing/2014/main" id="{09490CD5-4D73-9E77-AD83-F6FCD31BFE41}"/>
                </a:ext>
              </a:extLst>
            </p:cNvPr>
            <p:cNvSpPr txBox="1">
              <a:spLocks noChangeArrowheads="1"/>
            </p:cNvSpPr>
            <p:nvPr/>
          </p:nvSpPr>
          <p:spPr bwMode="auto">
            <a:xfrm>
              <a:off x="9010347" y="3297616"/>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Cancer Centres Activation</a:t>
              </a:r>
            </a:p>
          </p:txBody>
        </p:sp>
        <p:sp>
          <p:nvSpPr>
            <p:cNvPr id="16" name="Text Box 4">
              <a:extLst>
                <a:ext uri="{FF2B5EF4-FFF2-40B4-BE49-F238E27FC236}">
                  <a16:creationId xmlns:a16="http://schemas.microsoft.com/office/drawing/2014/main" id="{377C3660-B284-C1EF-B7A5-31B510B65068}"/>
                </a:ext>
              </a:extLst>
            </p:cNvPr>
            <p:cNvSpPr txBox="1">
              <a:spLocks noChangeArrowheads="1"/>
            </p:cNvSpPr>
            <p:nvPr/>
          </p:nvSpPr>
          <p:spPr bwMode="auto">
            <a:xfrm>
              <a:off x="9010342" y="3744644"/>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Accrual &amp; Data Collection</a:t>
              </a:r>
            </a:p>
          </p:txBody>
        </p:sp>
        <p:sp>
          <p:nvSpPr>
            <p:cNvPr id="17" name="Text Box 4">
              <a:extLst>
                <a:ext uri="{FF2B5EF4-FFF2-40B4-BE49-F238E27FC236}">
                  <a16:creationId xmlns:a16="http://schemas.microsoft.com/office/drawing/2014/main" id="{5DB8AC1A-ADA7-67ED-868B-BB6811B766FC}"/>
                </a:ext>
              </a:extLst>
            </p:cNvPr>
            <p:cNvSpPr txBox="1">
              <a:spLocks noChangeArrowheads="1"/>
            </p:cNvSpPr>
            <p:nvPr/>
          </p:nvSpPr>
          <p:spPr bwMode="auto">
            <a:xfrm>
              <a:off x="9010341" y="4196960"/>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Closure to Accrual</a:t>
              </a:r>
            </a:p>
          </p:txBody>
        </p:sp>
        <p:sp>
          <p:nvSpPr>
            <p:cNvPr id="18" name="Text Box 4">
              <a:extLst>
                <a:ext uri="{FF2B5EF4-FFF2-40B4-BE49-F238E27FC236}">
                  <a16:creationId xmlns:a16="http://schemas.microsoft.com/office/drawing/2014/main" id="{54F9720B-BD95-7D3A-088B-ADBCFF1CFFF7}"/>
                </a:ext>
              </a:extLst>
            </p:cNvPr>
            <p:cNvSpPr txBox="1">
              <a:spLocks noChangeArrowheads="1"/>
            </p:cNvSpPr>
            <p:nvPr/>
          </p:nvSpPr>
          <p:spPr bwMode="auto">
            <a:xfrm>
              <a:off x="9010340" y="4648645"/>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Follow Up/Data Collection</a:t>
              </a:r>
            </a:p>
          </p:txBody>
        </p:sp>
        <p:sp>
          <p:nvSpPr>
            <p:cNvPr id="19" name="Text Box 4">
              <a:extLst>
                <a:ext uri="{FF2B5EF4-FFF2-40B4-BE49-F238E27FC236}">
                  <a16:creationId xmlns:a16="http://schemas.microsoft.com/office/drawing/2014/main" id="{CF258261-CF05-5681-E39C-00B4782233EE}"/>
                </a:ext>
              </a:extLst>
            </p:cNvPr>
            <p:cNvSpPr txBox="1">
              <a:spLocks noChangeArrowheads="1"/>
            </p:cNvSpPr>
            <p:nvPr/>
          </p:nvSpPr>
          <p:spPr bwMode="auto">
            <a:xfrm>
              <a:off x="8996332" y="5095973"/>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Endpoint(s) Met</a:t>
              </a:r>
            </a:p>
          </p:txBody>
        </p:sp>
        <p:sp>
          <p:nvSpPr>
            <p:cNvPr id="20" name="Text Box 4">
              <a:extLst>
                <a:ext uri="{FF2B5EF4-FFF2-40B4-BE49-F238E27FC236}">
                  <a16:creationId xmlns:a16="http://schemas.microsoft.com/office/drawing/2014/main" id="{CC97084C-2416-D589-3992-B4608A2D6E0F}"/>
                </a:ext>
              </a:extLst>
            </p:cNvPr>
            <p:cNvSpPr txBox="1">
              <a:spLocks noChangeArrowheads="1"/>
            </p:cNvSpPr>
            <p:nvPr/>
          </p:nvSpPr>
          <p:spPr bwMode="auto">
            <a:xfrm>
              <a:off x="8999135" y="5543297"/>
              <a:ext cx="2800653" cy="332706"/>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Analysis &amp; Reporting</a:t>
              </a:r>
            </a:p>
          </p:txBody>
        </p:sp>
        <p:sp>
          <p:nvSpPr>
            <p:cNvPr id="21" name="Text Box 4">
              <a:extLst>
                <a:ext uri="{FF2B5EF4-FFF2-40B4-BE49-F238E27FC236}">
                  <a16:creationId xmlns:a16="http://schemas.microsoft.com/office/drawing/2014/main" id="{C9B95FDF-FDA7-F5DC-A6B6-EE447DB16B8A}"/>
                </a:ext>
              </a:extLst>
            </p:cNvPr>
            <p:cNvSpPr txBox="1">
              <a:spLocks noChangeArrowheads="1"/>
            </p:cNvSpPr>
            <p:nvPr/>
          </p:nvSpPr>
          <p:spPr bwMode="auto">
            <a:xfrm>
              <a:off x="8999135" y="5992507"/>
              <a:ext cx="2800653" cy="332706"/>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Permanent Closure</a:t>
              </a:r>
            </a:p>
          </p:txBody>
        </p:sp>
      </p:grpSp>
      <p:grpSp>
        <p:nvGrpSpPr>
          <p:cNvPr id="22" name="Group 21">
            <a:extLst>
              <a:ext uri="{FF2B5EF4-FFF2-40B4-BE49-F238E27FC236}">
                <a16:creationId xmlns:a16="http://schemas.microsoft.com/office/drawing/2014/main" id="{A63E2021-8E42-BEDF-66E3-396B26DE321C}"/>
              </a:ext>
            </a:extLst>
          </p:cNvPr>
          <p:cNvGrpSpPr/>
          <p:nvPr/>
        </p:nvGrpSpPr>
        <p:grpSpPr>
          <a:xfrm>
            <a:off x="7239000" y="98846"/>
            <a:ext cx="3107665" cy="1428161"/>
            <a:chOff x="1120776" y="2566111"/>
            <a:chExt cx="5763269" cy="2648573"/>
          </a:xfrm>
        </p:grpSpPr>
        <p:sp>
          <p:nvSpPr>
            <p:cNvPr id="23" name="L-Shape 22">
              <a:extLst>
                <a:ext uri="{FF2B5EF4-FFF2-40B4-BE49-F238E27FC236}">
                  <a16:creationId xmlns:a16="http://schemas.microsoft.com/office/drawing/2014/main" id="{3144BCD2-6234-F873-9766-8274336CF064}"/>
                </a:ext>
              </a:extLst>
            </p:cNvPr>
            <p:cNvSpPr/>
            <p:nvPr/>
          </p:nvSpPr>
          <p:spPr>
            <a:xfrm rot="5400000">
              <a:off x="1387093" y="3742104"/>
              <a:ext cx="802186" cy="1334820"/>
            </a:xfrm>
            <a:prstGeom prst="corner">
              <a:avLst>
                <a:gd name="adj1" fmla="val 16120"/>
                <a:gd name="adj2" fmla="val 16110"/>
              </a:avLst>
            </a:prstGeom>
            <a:gradFill rotWithShape="0">
              <a:gsLst>
                <a:gs pos="93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876509BC-3E2C-E6E1-F36E-FD7C071C67AB}"/>
                </a:ext>
              </a:extLst>
            </p:cNvPr>
            <p:cNvSpPr/>
            <p:nvPr/>
          </p:nvSpPr>
          <p:spPr>
            <a:xfrm>
              <a:off x="1233316" y="4158358"/>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Recruit</a:t>
              </a:r>
            </a:p>
          </p:txBody>
        </p:sp>
        <p:sp>
          <p:nvSpPr>
            <p:cNvPr id="25" name="Isosceles Triangle 24">
              <a:extLst>
                <a:ext uri="{FF2B5EF4-FFF2-40B4-BE49-F238E27FC236}">
                  <a16:creationId xmlns:a16="http://schemas.microsoft.com/office/drawing/2014/main" id="{4CF00224-A0B5-BE5B-7A43-38CD46C4B89A}"/>
                </a:ext>
              </a:extLst>
            </p:cNvPr>
            <p:cNvSpPr/>
            <p:nvPr/>
          </p:nvSpPr>
          <p:spPr>
            <a:xfrm>
              <a:off x="2230897" y="3661273"/>
              <a:ext cx="227374" cy="227374"/>
            </a:xfrm>
            <a:prstGeom prst="triangle">
              <a:avLst>
                <a:gd name="adj" fmla="val 100000"/>
              </a:avLst>
            </a:prstGeom>
            <a:solidFill>
              <a:srgbClr val="618251"/>
            </a:solidFill>
            <a:effectLst>
              <a:outerShdw blurRad="40000" dist="23000" dir="5400000" rotWithShape="0">
                <a:schemeClr val="accent3">
                  <a:lumMod val="50000"/>
                  <a:alpha val="35000"/>
                </a:schemeClr>
              </a:outerShdw>
            </a:effectLst>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rgbClr r="0" g="0" b="0"/>
            </a:effectRef>
            <a:fontRef idx="minor">
              <a:schemeClr val="lt1"/>
            </a:fontRef>
          </p:style>
        </p:sp>
        <p:sp>
          <p:nvSpPr>
            <p:cNvPr id="26" name="L-Shape 25">
              <a:extLst>
                <a:ext uri="{FF2B5EF4-FFF2-40B4-BE49-F238E27FC236}">
                  <a16:creationId xmlns:a16="http://schemas.microsoft.com/office/drawing/2014/main" id="{CD82DC76-F6CD-4973-8279-F3F2A63BDF6A}"/>
                </a:ext>
              </a:extLst>
            </p:cNvPr>
            <p:cNvSpPr/>
            <p:nvPr/>
          </p:nvSpPr>
          <p:spPr>
            <a:xfrm rot="5400000">
              <a:off x="2862351" y="3394442"/>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7" name="Freeform: Shape 26">
              <a:extLst>
                <a:ext uri="{FF2B5EF4-FFF2-40B4-BE49-F238E27FC236}">
                  <a16:creationId xmlns:a16="http://schemas.microsoft.com/office/drawing/2014/main" id="{8ABC0F63-2733-57CB-0EC7-DB9209452EED}"/>
                </a:ext>
              </a:extLst>
            </p:cNvPr>
            <p:cNvSpPr/>
            <p:nvPr/>
          </p:nvSpPr>
          <p:spPr>
            <a:xfrm>
              <a:off x="2728446" y="3793304"/>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kern="1200" dirty="0"/>
                <a:t>Orient</a:t>
              </a:r>
            </a:p>
          </p:txBody>
        </p:sp>
        <p:sp>
          <p:nvSpPr>
            <p:cNvPr id="28" name="Isosceles Triangle 27">
              <a:extLst>
                <a:ext uri="{FF2B5EF4-FFF2-40B4-BE49-F238E27FC236}">
                  <a16:creationId xmlns:a16="http://schemas.microsoft.com/office/drawing/2014/main" id="{49C5D88C-0108-7E78-E216-43C162B5EA3A}"/>
                </a:ext>
              </a:extLst>
            </p:cNvPr>
            <p:cNvSpPr/>
            <p:nvPr/>
          </p:nvSpPr>
          <p:spPr>
            <a:xfrm>
              <a:off x="3706155" y="3296219"/>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L-Shape 28">
              <a:extLst>
                <a:ext uri="{FF2B5EF4-FFF2-40B4-BE49-F238E27FC236}">
                  <a16:creationId xmlns:a16="http://schemas.microsoft.com/office/drawing/2014/main" id="{87311E68-622E-B1D5-6B3F-5A14876F4E35}"/>
                </a:ext>
              </a:extLst>
            </p:cNvPr>
            <p:cNvSpPr/>
            <p:nvPr/>
          </p:nvSpPr>
          <p:spPr>
            <a:xfrm rot="5400000">
              <a:off x="4337609" y="3029387"/>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A6BA1F38-388D-6AB0-73F4-3481EBBD4610}"/>
                </a:ext>
              </a:extLst>
            </p:cNvPr>
            <p:cNvSpPr/>
            <p:nvPr/>
          </p:nvSpPr>
          <p:spPr>
            <a:xfrm>
              <a:off x="4203704" y="3428250"/>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highlight>
                    <a:srgbClr val="FFFF00"/>
                  </a:highlight>
                </a:rPr>
                <a:t>Train</a:t>
              </a:r>
            </a:p>
          </p:txBody>
        </p:sp>
        <p:sp>
          <p:nvSpPr>
            <p:cNvPr id="31" name="Isosceles Triangle 30">
              <a:extLst>
                <a:ext uri="{FF2B5EF4-FFF2-40B4-BE49-F238E27FC236}">
                  <a16:creationId xmlns:a16="http://schemas.microsoft.com/office/drawing/2014/main" id="{FBFEFB9F-8354-FDF0-2516-31557B033311}"/>
                </a:ext>
              </a:extLst>
            </p:cNvPr>
            <p:cNvSpPr/>
            <p:nvPr/>
          </p:nvSpPr>
          <p:spPr>
            <a:xfrm>
              <a:off x="5181413" y="2931165"/>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2" name="L-Shape 31">
              <a:extLst>
                <a:ext uri="{FF2B5EF4-FFF2-40B4-BE49-F238E27FC236}">
                  <a16:creationId xmlns:a16="http://schemas.microsoft.com/office/drawing/2014/main" id="{82C12A96-7B2E-3BC7-9A02-7D95635A87F9}"/>
                </a:ext>
              </a:extLst>
            </p:cNvPr>
            <p:cNvSpPr/>
            <p:nvPr/>
          </p:nvSpPr>
          <p:spPr>
            <a:xfrm rot="5400000">
              <a:off x="5812867" y="2664333"/>
              <a:ext cx="802186" cy="1334820"/>
            </a:xfrm>
            <a:prstGeom prst="corner">
              <a:avLst>
                <a:gd name="adj1" fmla="val 16120"/>
                <a:gd name="adj2" fmla="val 16110"/>
              </a:avLst>
            </a:prstGeom>
            <a:gradFill rotWithShape="0">
              <a:gsLst>
                <a:gs pos="88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3" name="Freeform: Shape 32">
              <a:extLst>
                <a:ext uri="{FF2B5EF4-FFF2-40B4-BE49-F238E27FC236}">
                  <a16:creationId xmlns:a16="http://schemas.microsoft.com/office/drawing/2014/main" id="{4BEEB687-1F7B-1B4F-A800-A0BA38772BAF}"/>
                </a:ext>
              </a:extLst>
            </p:cNvPr>
            <p:cNvSpPr/>
            <p:nvPr/>
          </p:nvSpPr>
          <p:spPr>
            <a:xfrm>
              <a:off x="5678962" y="3063196"/>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1100" b="1" kern="1200" dirty="0">
                  <a:highlight>
                    <a:srgbClr val="FFFF00"/>
                  </a:highlight>
                </a:rPr>
                <a:t>Engage</a:t>
              </a:r>
            </a:p>
          </p:txBody>
        </p:sp>
        <p:sp>
          <p:nvSpPr>
            <p:cNvPr id="34" name="Isosceles Triangle 33">
              <a:extLst>
                <a:ext uri="{FF2B5EF4-FFF2-40B4-BE49-F238E27FC236}">
                  <a16:creationId xmlns:a16="http://schemas.microsoft.com/office/drawing/2014/main" id="{4466CA8B-C17B-D5BA-9B4B-8D487B612CC9}"/>
                </a:ext>
              </a:extLst>
            </p:cNvPr>
            <p:cNvSpPr/>
            <p:nvPr/>
          </p:nvSpPr>
          <p:spPr>
            <a:xfrm>
              <a:off x="6656671" y="2566111"/>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sp>
        <p:nvSpPr>
          <p:cNvPr id="35" name="TextBox 34">
            <a:extLst>
              <a:ext uri="{FF2B5EF4-FFF2-40B4-BE49-F238E27FC236}">
                <a16:creationId xmlns:a16="http://schemas.microsoft.com/office/drawing/2014/main" id="{09F07855-B0BA-41C1-8FB8-BCE55B1E7EE4}"/>
              </a:ext>
            </a:extLst>
          </p:cNvPr>
          <p:cNvSpPr txBox="1"/>
          <p:nvPr/>
        </p:nvSpPr>
        <p:spPr>
          <a:xfrm>
            <a:off x="304799" y="5172670"/>
            <a:ext cx="7729687" cy="923330"/>
          </a:xfrm>
          <a:prstGeom prst="rect">
            <a:avLst/>
          </a:prstGeom>
          <a:noFill/>
        </p:spPr>
        <p:txBody>
          <a:bodyPr wrap="square">
            <a:spAutoFit/>
          </a:bodyPr>
          <a:lstStyle/>
          <a:p>
            <a:pPr marL="742950" lvl="1" indent="-285750">
              <a:buFont typeface="Arial" panose="020B0604020202020204" pitchFamily="34" charset="0"/>
              <a:buChar cha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With the objective of</a:t>
            </a:r>
          </a:p>
          <a:p>
            <a:pPr lvl="2"/>
            <a:r>
              <a:rPr lang="en-US" sz="1800" dirty="0">
                <a:effectLst/>
                <a:latin typeface="Calibri" panose="020F0502020204030204" pitchFamily="34" charset="0"/>
                <a:ea typeface="MS Mincho" panose="02020609040205080304" pitchFamily="49" charset="-128"/>
                <a:cs typeface="Times New Roman" panose="02020603050405020304" pitchFamily="18" charset="0"/>
              </a:rPr>
              <a:t>Identifying potential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patient barriers </a:t>
            </a:r>
            <a:r>
              <a:rPr lang="en-US" sz="1800" dirty="0">
                <a:ea typeface="MS Mincho" panose="02020609040205080304" pitchFamily="49" charset="-128"/>
                <a:cs typeface="Times New Roman" panose="02020603050405020304" pitchFamily="18" charset="0"/>
              </a:rPr>
              <a:t>in trial development and design,  </a:t>
            </a:r>
            <a:r>
              <a:rPr lang="en-US" sz="1800" b="1" dirty="0">
                <a:ea typeface="MS Mincho" panose="02020609040205080304" pitchFamily="49" charset="-128"/>
                <a:cs typeface="Times New Roman" panose="02020603050405020304" pitchFamily="18" charset="0"/>
              </a:rPr>
              <a:t>inclusion of patient-centred endpoints, </a:t>
            </a:r>
            <a:r>
              <a:rPr lang="en-US" sz="1800" dirty="0">
                <a:ea typeface="MS Mincho" panose="02020609040205080304" pitchFamily="49" charset="-128"/>
                <a:cs typeface="Times New Roman" panose="02020603050405020304" pitchFamily="18" charset="0"/>
              </a:rPr>
              <a:t>and </a:t>
            </a:r>
            <a:r>
              <a:rPr lang="en-US" sz="1800" b="1" dirty="0">
                <a:ea typeface="MS Mincho" panose="02020609040205080304" pitchFamily="49" charset="-128"/>
                <a:cs typeface="Times New Roman" panose="02020603050405020304" pitchFamily="18" charset="0"/>
              </a:rPr>
              <a:t>accrual planning.</a:t>
            </a:r>
            <a:endParaRPr lang="en-CA" sz="18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37" name="Slide Number Placeholder 1">
            <a:extLst>
              <a:ext uri="{FF2B5EF4-FFF2-40B4-BE49-F238E27FC236}">
                <a16:creationId xmlns:a16="http://schemas.microsoft.com/office/drawing/2014/main" id="{06F77B43-BBD8-7BE5-198A-16E00CFF3EDE}"/>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512266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Elbow Connector 87"/>
          <p:cNvCxnSpPr/>
          <p:nvPr/>
        </p:nvCxnSpPr>
        <p:spPr bwMode="auto">
          <a:xfrm rot="10800000" flipV="1">
            <a:off x="7968873" y="4006923"/>
            <a:ext cx="485171" cy="249550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6" name="Elbow Connector 85"/>
          <p:cNvCxnSpPr/>
          <p:nvPr/>
        </p:nvCxnSpPr>
        <p:spPr bwMode="auto">
          <a:xfrm rot="10800000" flipV="1">
            <a:off x="7968873" y="4010696"/>
            <a:ext cx="485171" cy="199684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4" name="Elbow Connector 83"/>
          <p:cNvCxnSpPr/>
          <p:nvPr/>
        </p:nvCxnSpPr>
        <p:spPr bwMode="auto">
          <a:xfrm rot="10800000" flipV="1">
            <a:off x="7943850" y="4010696"/>
            <a:ext cx="537111" cy="1500279"/>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2" name="Elbow Connector 81"/>
          <p:cNvCxnSpPr/>
          <p:nvPr/>
        </p:nvCxnSpPr>
        <p:spPr bwMode="auto">
          <a:xfrm rot="10800000" flipV="1">
            <a:off x="7975600" y="4010696"/>
            <a:ext cx="472733" cy="100370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0" name="Elbow Connector 79"/>
          <p:cNvCxnSpPr/>
          <p:nvPr/>
        </p:nvCxnSpPr>
        <p:spPr bwMode="auto">
          <a:xfrm rot="10800000" flipV="1">
            <a:off x="7975943" y="4010025"/>
            <a:ext cx="472732" cy="502299"/>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8" name="Elbow Connector 77"/>
          <p:cNvCxnSpPr>
            <a:cxnSpLocks/>
          </p:cNvCxnSpPr>
          <p:nvPr/>
        </p:nvCxnSpPr>
        <p:spPr bwMode="auto">
          <a:xfrm rot="10800000">
            <a:off x="7971482" y="4006850"/>
            <a:ext cx="472731" cy="5175"/>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27" name="Elbow Connector 26"/>
          <p:cNvCxnSpPr/>
          <p:nvPr/>
        </p:nvCxnSpPr>
        <p:spPr bwMode="auto">
          <a:xfrm flipV="1">
            <a:off x="4340427" y="1035308"/>
            <a:ext cx="522100" cy="282961"/>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sp>
        <p:nvSpPr>
          <p:cNvPr id="4" name="Rectangle 2"/>
          <p:cNvSpPr>
            <a:spLocks noGrp="1" noChangeArrowheads="1"/>
          </p:cNvSpPr>
          <p:nvPr>
            <p:ph type="title"/>
          </p:nvPr>
        </p:nvSpPr>
        <p:spPr>
          <a:xfrm>
            <a:off x="864293" y="77787"/>
            <a:ext cx="10718107" cy="608013"/>
          </a:xfrm>
          <a:noFill/>
        </p:spPr>
        <p:txBody>
          <a:bodyPr/>
          <a:lstStyle/>
          <a:p>
            <a:pPr eaLnBrk="1" hangingPunct="1"/>
            <a:r>
              <a:rPr lang="en-US" altLang="en-US" sz="2400" dirty="0">
                <a:solidFill>
                  <a:srgbClr val="3D6D28"/>
                </a:solidFill>
              </a:rPr>
              <a:t>The Canadian Cancer Trials Group Clinical Trial Lifecycle</a:t>
            </a:r>
          </a:p>
        </p:txBody>
      </p:sp>
      <p:sp>
        <p:nvSpPr>
          <p:cNvPr id="5" name="Text Box 4"/>
          <p:cNvSpPr txBox="1">
            <a:spLocks noChangeArrowheads="1"/>
          </p:cNvSpPr>
          <p:nvPr/>
        </p:nvSpPr>
        <p:spPr bwMode="auto">
          <a:xfrm>
            <a:off x="4862527" y="83820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highlight>
                  <a:srgbClr val="FFFF00"/>
                </a:highlight>
                <a:uLnTx/>
                <a:uFillTx/>
                <a:latin typeface="Calibri" panose="020F0502020204030204" pitchFamily="34" charset="0"/>
                <a:ea typeface="MS PGothic" panose="020B0600070205080204" pitchFamily="34" charset="-128"/>
                <a:cs typeface="+mn-cs"/>
              </a:rPr>
              <a:t>Ideation</a:t>
            </a:r>
          </a:p>
        </p:txBody>
      </p:sp>
      <p:sp>
        <p:nvSpPr>
          <p:cNvPr id="6" name="Text Box 4"/>
          <p:cNvSpPr txBox="1">
            <a:spLocks noChangeArrowheads="1"/>
          </p:cNvSpPr>
          <p:nvPr/>
        </p:nvSpPr>
        <p:spPr bwMode="auto">
          <a:xfrm>
            <a:off x="4862525" y="1326506"/>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highlight>
                  <a:srgbClr val="FFFF00"/>
                </a:highlight>
                <a:uLnTx/>
                <a:uFillTx/>
                <a:latin typeface="Calibri" panose="020F0502020204030204" pitchFamily="34" charset="0"/>
                <a:ea typeface="MS PGothic" panose="020B0600070205080204" pitchFamily="34" charset="-128"/>
                <a:cs typeface="+mn-cs"/>
              </a:rPr>
              <a:t>Proposal Development</a:t>
            </a:r>
          </a:p>
        </p:txBody>
      </p:sp>
      <p:sp>
        <p:nvSpPr>
          <p:cNvPr id="7" name="Text Box 4"/>
          <p:cNvSpPr txBox="1">
            <a:spLocks noChangeArrowheads="1"/>
          </p:cNvSpPr>
          <p:nvPr/>
        </p:nvSpPr>
        <p:spPr bwMode="auto">
          <a:xfrm>
            <a:off x="4862524" y="1814811"/>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Review / Approval</a:t>
            </a:r>
          </a:p>
        </p:txBody>
      </p:sp>
      <p:sp>
        <p:nvSpPr>
          <p:cNvPr id="8" name="Text Box 4"/>
          <p:cNvSpPr txBox="1">
            <a:spLocks noChangeArrowheads="1"/>
          </p:cNvSpPr>
          <p:nvPr/>
        </p:nvSpPr>
        <p:spPr bwMode="auto">
          <a:xfrm>
            <a:off x="4862524" y="2307949"/>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&amp; Consent</a:t>
            </a:r>
          </a:p>
        </p:txBody>
      </p:sp>
      <p:sp>
        <p:nvSpPr>
          <p:cNvPr id="9" name="Text Box 4"/>
          <p:cNvSpPr txBox="1">
            <a:spLocks noChangeArrowheads="1"/>
          </p:cNvSpPr>
          <p:nvPr/>
        </p:nvSpPr>
        <p:spPr bwMode="auto">
          <a:xfrm>
            <a:off x="4862523" y="2807964"/>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Operations Centre Activation</a:t>
            </a:r>
          </a:p>
        </p:txBody>
      </p:sp>
      <p:sp>
        <p:nvSpPr>
          <p:cNvPr id="10" name="Text Box 4"/>
          <p:cNvSpPr txBox="1">
            <a:spLocks noChangeArrowheads="1"/>
          </p:cNvSpPr>
          <p:nvPr/>
        </p:nvSpPr>
        <p:spPr bwMode="auto">
          <a:xfrm>
            <a:off x="4862523" y="3314593"/>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Cancer Centres Activation</a:t>
            </a:r>
          </a:p>
        </p:txBody>
      </p:sp>
      <p:sp>
        <p:nvSpPr>
          <p:cNvPr id="11" name="Text Box 4"/>
          <p:cNvSpPr txBox="1">
            <a:spLocks noChangeArrowheads="1"/>
          </p:cNvSpPr>
          <p:nvPr/>
        </p:nvSpPr>
        <p:spPr bwMode="auto">
          <a:xfrm>
            <a:off x="4862521" y="3810832"/>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Accrual &amp; Data Collection</a:t>
            </a:r>
          </a:p>
        </p:txBody>
      </p:sp>
      <p:sp>
        <p:nvSpPr>
          <p:cNvPr id="12" name="Text Box 4"/>
          <p:cNvSpPr txBox="1">
            <a:spLocks noChangeArrowheads="1"/>
          </p:cNvSpPr>
          <p:nvPr/>
        </p:nvSpPr>
        <p:spPr bwMode="auto">
          <a:xfrm>
            <a:off x="4862520" y="431294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Closure to Accrual</a:t>
            </a:r>
          </a:p>
        </p:txBody>
      </p:sp>
      <p:sp>
        <p:nvSpPr>
          <p:cNvPr id="13" name="Text Box 4"/>
          <p:cNvSpPr txBox="1">
            <a:spLocks noChangeArrowheads="1"/>
          </p:cNvSpPr>
          <p:nvPr/>
        </p:nvSpPr>
        <p:spPr bwMode="auto">
          <a:xfrm>
            <a:off x="4862519" y="4814349"/>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Follow Up/Data Collection</a:t>
            </a:r>
          </a:p>
        </p:txBody>
      </p:sp>
      <p:sp>
        <p:nvSpPr>
          <p:cNvPr id="14" name="Text Box 4"/>
          <p:cNvSpPr txBox="1">
            <a:spLocks noChangeArrowheads="1"/>
          </p:cNvSpPr>
          <p:nvPr/>
        </p:nvSpPr>
        <p:spPr bwMode="auto">
          <a:xfrm>
            <a:off x="4846969" y="531092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Endpoint(s) Met</a:t>
            </a:r>
          </a:p>
        </p:txBody>
      </p:sp>
      <p:sp>
        <p:nvSpPr>
          <p:cNvPr id="15" name="Text Box 4"/>
          <p:cNvSpPr txBox="1">
            <a:spLocks noChangeArrowheads="1"/>
          </p:cNvSpPr>
          <p:nvPr/>
        </p:nvSpPr>
        <p:spPr bwMode="auto">
          <a:xfrm>
            <a:off x="4850081" y="5807488"/>
            <a:ext cx="3108960" cy="369332"/>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Analysis &amp; Reporting</a:t>
            </a:r>
          </a:p>
        </p:txBody>
      </p:sp>
      <p:sp>
        <p:nvSpPr>
          <p:cNvPr id="17" name="Text Box 4"/>
          <p:cNvSpPr txBox="1">
            <a:spLocks noChangeArrowheads="1"/>
          </p:cNvSpPr>
          <p:nvPr/>
        </p:nvSpPr>
        <p:spPr bwMode="auto">
          <a:xfrm>
            <a:off x="4850081" y="630614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Permanent Closure</a:t>
            </a:r>
          </a:p>
        </p:txBody>
      </p:sp>
      <p:sp>
        <p:nvSpPr>
          <p:cNvPr id="21" name="TextBox 20"/>
          <p:cNvSpPr txBox="1"/>
          <p:nvPr/>
        </p:nvSpPr>
        <p:spPr>
          <a:xfrm>
            <a:off x="1958579" y="2037960"/>
            <a:ext cx="2547325" cy="338554"/>
          </a:xfrm>
          <a:prstGeom prst="rect">
            <a:avLst/>
          </a:prstGeom>
          <a:solidFill>
            <a:schemeClr val="bg1"/>
          </a:solid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Clinical Trials Committee </a:t>
            </a:r>
          </a:p>
        </p:txBody>
      </p:sp>
      <p:cxnSp>
        <p:nvCxnSpPr>
          <p:cNvPr id="29" name="Elbow Connector 28"/>
          <p:cNvCxnSpPr/>
          <p:nvPr/>
        </p:nvCxnSpPr>
        <p:spPr bwMode="auto">
          <a:xfrm>
            <a:off x="4340431" y="1313272"/>
            <a:ext cx="522092" cy="211504"/>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sp>
        <p:nvSpPr>
          <p:cNvPr id="22" name="TextBox 21"/>
          <p:cNvSpPr txBox="1"/>
          <p:nvPr/>
        </p:nvSpPr>
        <p:spPr>
          <a:xfrm>
            <a:off x="8408276" y="1337846"/>
            <a:ext cx="2548128" cy="338554"/>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Senior Investigators</a:t>
            </a:r>
          </a:p>
        </p:txBody>
      </p:sp>
      <p:cxnSp>
        <p:nvCxnSpPr>
          <p:cNvPr id="32" name="Elbow Connector 31"/>
          <p:cNvCxnSpPr>
            <a:cxnSpLocks/>
            <a:stCxn id="21" idx="3"/>
            <a:endCxn id="7" idx="1"/>
          </p:cNvCxnSpPr>
          <p:nvPr/>
        </p:nvCxnSpPr>
        <p:spPr bwMode="auto">
          <a:xfrm flipV="1">
            <a:off x="4505904" y="1999477"/>
            <a:ext cx="356620" cy="207760"/>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54" name="Elbow Connector 53"/>
          <p:cNvCxnSpPr/>
          <p:nvPr/>
        </p:nvCxnSpPr>
        <p:spPr bwMode="auto">
          <a:xfrm>
            <a:off x="4482101" y="4579011"/>
            <a:ext cx="365760" cy="492543"/>
          </a:xfrm>
          <a:prstGeom prst="bentConnector3">
            <a:avLst>
              <a:gd name="adj1" fmla="val 50000"/>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56" name="Elbow Connector 55"/>
          <p:cNvCxnSpPr/>
          <p:nvPr/>
        </p:nvCxnSpPr>
        <p:spPr bwMode="auto">
          <a:xfrm flipV="1">
            <a:off x="4482101" y="4093845"/>
            <a:ext cx="365760" cy="487680"/>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58" name="Elbow Connector 57"/>
          <p:cNvCxnSpPr/>
          <p:nvPr/>
        </p:nvCxnSpPr>
        <p:spPr bwMode="auto">
          <a:xfrm flipV="1">
            <a:off x="4482101" y="4565650"/>
            <a:ext cx="365760" cy="8865"/>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68" name="Elbow Connector 67"/>
          <p:cNvCxnSpPr>
            <a:cxnSpLocks/>
          </p:cNvCxnSpPr>
          <p:nvPr/>
        </p:nvCxnSpPr>
        <p:spPr bwMode="auto">
          <a:xfrm flipV="1">
            <a:off x="4482101" y="3603625"/>
            <a:ext cx="365760" cy="975360"/>
          </a:xfrm>
          <a:prstGeom prst="bentConnector3">
            <a:avLst/>
          </a:prstGeom>
          <a:ln>
            <a:solidFill>
              <a:srgbClr val="91A7AB"/>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a:cxnSpLocks/>
            <a:stCxn id="22" idx="1"/>
            <a:endCxn id="6" idx="3"/>
          </p:cNvCxnSpPr>
          <p:nvPr/>
        </p:nvCxnSpPr>
        <p:spPr bwMode="auto">
          <a:xfrm flipH="1">
            <a:off x="7971485" y="1507123"/>
            <a:ext cx="436791" cy="4049"/>
          </a:xfrm>
          <a:prstGeom prst="straightConnector1">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2" name="Elbow Connector 71"/>
          <p:cNvCxnSpPr>
            <a:cxnSpLocks/>
          </p:cNvCxnSpPr>
          <p:nvPr/>
        </p:nvCxnSpPr>
        <p:spPr bwMode="auto">
          <a:xfrm rot="10800000">
            <a:off x="7971484" y="2498725"/>
            <a:ext cx="472728" cy="1508058"/>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4" name="Elbow Connector 73"/>
          <p:cNvCxnSpPr>
            <a:cxnSpLocks/>
          </p:cNvCxnSpPr>
          <p:nvPr/>
        </p:nvCxnSpPr>
        <p:spPr bwMode="auto">
          <a:xfrm rot="10800000">
            <a:off x="7971484" y="2992457"/>
            <a:ext cx="472729" cy="1008043"/>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6" name="Elbow Connector 75"/>
          <p:cNvCxnSpPr>
            <a:cxnSpLocks/>
          </p:cNvCxnSpPr>
          <p:nvPr/>
        </p:nvCxnSpPr>
        <p:spPr bwMode="auto">
          <a:xfrm rot="10800000">
            <a:off x="7971484" y="3502261"/>
            <a:ext cx="472729" cy="501414"/>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33" name="Elbow Connector 32"/>
          <p:cNvCxnSpPr>
            <a:cxnSpLocks/>
          </p:cNvCxnSpPr>
          <p:nvPr/>
        </p:nvCxnSpPr>
        <p:spPr bwMode="auto">
          <a:xfrm>
            <a:off x="4157557" y="6059390"/>
            <a:ext cx="689413" cy="1"/>
          </a:xfrm>
          <a:prstGeom prst="bentConnector3">
            <a:avLst/>
          </a:prstGeom>
          <a:ln>
            <a:solidFill>
              <a:srgbClr val="C00000"/>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30" name="Elbow Connector 29"/>
          <p:cNvCxnSpPr>
            <a:cxnSpLocks/>
          </p:cNvCxnSpPr>
          <p:nvPr/>
        </p:nvCxnSpPr>
        <p:spPr bwMode="auto">
          <a:xfrm rot="10800000" flipH="1">
            <a:off x="2072640" y="2994775"/>
            <a:ext cx="2804160" cy="3096000"/>
          </a:xfrm>
          <a:prstGeom prst="bentConnector3">
            <a:avLst>
              <a:gd name="adj1" fmla="val -7703"/>
            </a:avLst>
          </a:prstGeom>
          <a:ln>
            <a:solidFill>
              <a:srgbClr val="C00000"/>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sp>
        <p:nvSpPr>
          <p:cNvPr id="20" name="TextBox 19"/>
          <p:cNvSpPr txBox="1"/>
          <p:nvPr/>
        </p:nvSpPr>
        <p:spPr>
          <a:xfrm>
            <a:off x="1961931" y="1083216"/>
            <a:ext cx="2547325" cy="830997"/>
          </a:xfrm>
          <a:prstGeom prst="rect">
            <a:avLst/>
          </a:prstGeom>
          <a:solidFill>
            <a:schemeClr val="bg1"/>
          </a:solid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Member Investigators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Disease Site Committees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and Executives</a:t>
            </a:r>
          </a:p>
        </p:txBody>
      </p:sp>
      <p:sp>
        <p:nvSpPr>
          <p:cNvPr id="25" name="TextBox 24"/>
          <p:cNvSpPr txBox="1"/>
          <p:nvPr/>
        </p:nvSpPr>
        <p:spPr>
          <a:xfrm>
            <a:off x="1961563" y="4203782"/>
            <a:ext cx="2548128" cy="646331"/>
          </a:xfrm>
          <a:prstGeom prst="rect">
            <a:avLst/>
          </a:prstGeom>
          <a:gradFill>
            <a:gsLst>
              <a:gs pos="0">
                <a:srgbClr val="618252"/>
              </a:gs>
              <a:gs pos="100000">
                <a:srgbClr val="E5EBE6"/>
              </a:gs>
            </a:gsLst>
          </a:gradFill>
          <a:ln>
            <a:solidFill>
              <a:schemeClr val="accent1"/>
            </a:solidFill>
          </a:ln>
          <a:effectLst>
            <a:outerShdw blurRad="50800" dist="38100" dir="2700000" algn="tl" rotWithShape="0">
              <a:schemeClr val="tx1">
                <a:lumMod val="50000"/>
                <a:lumOff val="50000"/>
                <a:alpha val="40000"/>
              </a:scheme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Cancer Centres</a:t>
            </a:r>
          </a:p>
        </p:txBody>
      </p:sp>
      <p:cxnSp>
        <p:nvCxnSpPr>
          <p:cNvPr id="79" name="Elbow Connector 78"/>
          <p:cNvCxnSpPr/>
          <p:nvPr/>
        </p:nvCxnSpPr>
        <p:spPr bwMode="auto">
          <a:xfrm>
            <a:off x="4463819" y="4565650"/>
            <a:ext cx="396000" cy="975360"/>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sp>
        <p:nvSpPr>
          <p:cNvPr id="67" name="Rectangle 66"/>
          <p:cNvSpPr/>
          <p:nvPr/>
        </p:nvSpPr>
        <p:spPr>
          <a:xfrm>
            <a:off x="152401" y="6324600"/>
            <a:ext cx="4114800" cy="503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cxnSp>
        <p:nvCxnSpPr>
          <p:cNvPr id="37" name="Straight Arrow Connector 36">
            <a:extLst>
              <a:ext uri="{FF2B5EF4-FFF2-40B4-BE49-F238E27FC236}">
                <a16:creationId xmlns:a16="http://schemas.microsoft.com/office/drawing/2014/main" id="{252CADF6-8542-4812-BF03-D4DD4F6B45CB}"/>
              </a:ext>
            </a:extLst>
          </p:cNvPr>
          <p:cNvCxnSpPr>
            <a:cxnSpLocks/>
          </p:cNvCxnSpPr>
          <p:nvPr/>
        </p:nvCxnSpPr>
        <p:spPr>
          <a:xfrm>
            <a:off x="4433248" y="2535499"/>
            <a:ext cx="468000" cy="0"/>
          </a:xfrm>
          <a:prstGeom prst="straightConnector1">
            <a:avLst/>
          </a:prstGeom>
          <a:ln w="34925">
            <a:solidFill>
              <a:srgbClr val="91A7AB"/>
            </a:solidFill>
            <a:tailEnd type="triangle"/>
          </a:ln>
          <a:effectLst/>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46304EB-0584-4209-BD04-33AA5C107BE0}"/>
              </a:ext>
            </a:extLst>
          </p:cNvPr>
          <p:cNvSpPr txBox="1"/>
          <p:nvPr/>
        </p:nvSpPr>
        <p:spPr>
          <a:xfrm>
            <a:off x="1968138" y="2496643"/>
            <a:ext cx="2537766" cy="338554"/>
          </a:xfrm>
          <a:prstGeom prst="rect">
            <a:avLst/>
          </a:prstGeom>
          <a:solidFill>
            <a:schemeClr val="bg1"/>
          </a:solid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Trial Team Members</a:t>
            </a:r>
          </a:p>
        </p:txBody>
      </p:sp>
      <p:cxnSp>
        <p:nvCxnSpPr>
          <p:cNvPr id="40" name="Straight Connector 39">
            <a:extLst>
              <a:ext uri="{FF2B5EF4-FFF2-40B4-BE49-F238E27FC236}">
                <a16:creationId xmlns:a16="http://schemas.microsoft.com/office/drawing/2014/main" id="{32F4415A-372E-4795-956E-8313F601C754}"/>
              </a:ext>
            </a:extLst>
          </p:cNvPr>
          <p:cNvCxnSpPr/>
          <p:nvPr/>
        </p:nvCxnSpPr>
        <p:spPr>
          <a:xfrm>
            <a:off x="4663324" y="2535499"/>
            <a:ext cx="0" cy="1148426"/>
          </a:xfrm>
          <a:prstGeom prst="line">
            <a:avLst/>
          </a:prstGeom>
          <a:ln w="28575">
            <a:solidFill>
              <a:srgbClr val="91A7AB"/>
            </a:solidFill>
          </a:ln>
          <a:effectLst/>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968138" y="5760724"/>
            <a:ext cx="2537766" cy="584775"/>
          </a:xfrm>
          <a:prstGeom prst="rect">
            <a:avLst/>
          </a:prstGeom>
          <a:solidFill>
            <a:schemeClr val="bg1"/>
          </a:solidFill>
          <a:ln w="12700">
            <a:solidFill>
              <a:srgbClr val="C00000"/>
            </a:solidFill>
          </a:ln>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Independent Data Safety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Monitoring Committee</a:t>
            </a:r>
          </a:p>
        </p:txBody>
      </p:sp>
      <p:sp>
        <p:nvSpPr>
          <p:cNvPr id="23" name="TextBox 22"/>
          <p:cNvSpPr txBox="1"/>
          <p:nvPr/>
        </p:nvSpPr>
        <p:spPr>
          <a:xfrm>
            <a:off x="8408276" y="3657600"/>
            <a:ext cx="2548128" cy="615553"/>
          </a:xfrm>
          <a:prstGeom prst="rect">
            <a:avLst/>
          </a:prstGeom>
          <a:solidFill>
            <a:schemeClr val="bg1"/>
          </a:solidFill>
          <a:ln>
            <a:solidFill>
              <a:schemeClr val="tx1"/>
            </a:solidFill>
          </a:ln>
          <a:effectLst/>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Trial Team</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Support Departments </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a:t>
            </a:r>
          </a:p>
        </p:txBody>
      </p:sp>
      <p:sp>
        <p:nvSpPr>
          <p:cNvPr id="42" name="TextBox 41">
            <a:extLst>
              <a:ext uri="{FF2B5EF4-FFF2-40B4-BE49-F238E27FC236}">
                <a16:creationId xmlns:a16="http://schemas.microsoft.com/office/drawing/2014/main" id="{ED061ABD-991B-42D5-9E19-6A7A7A6C9F53}"/>
              </a:ext>
            </a:extLst>
          </p:cNvPr>
          <p:cNvSpPr txBox="1"/>
          <p:nvPr/>
        </p:nvSpPr>
        <p:spPr>
          <a:xfrm flipH="1">
            <a:off x="2590804" y="697468"/>
            <a:ext cx="1142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Franklin Gothic Book"/>
                <a:ea typeface="+mn-ea"/>
                <a:cs typeface="+mn-cs"/>
              </a:rPr>
              <a:t>Members</a:t>
            </a:r>
          </a:p>
        </p:txBody>
      </p:sp>
      <p:sp>
        <p:nvSpPr>
          <p:cNvPr id="97" name="TextBox 96">
            <a:extLst>
              <a:ext uri="{FF2B5EF4-FFF2-40B4-BE49-F238E27FC236}">
                <a16:creationId xmlns:a16="http://schemas.microsoft.com/office/drawing/2014/main" id="{3D0F82AA-681E-4485-B94E-02278A8D66CF}"/>
              </a:ext>
            </a:extLst>
          </p:cNvPr>
          <p:cNvSpPr txBox="1"/>
          <p:nvPr/>
        </p:nvSpPr>
        <p:spPr>
          <a:xfrm flipH="1">
            <a:off x="8001000" y="697468"/>
            <a:ext cx="3429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Franklin Gothic Book"/>
                <a:ea typeface="+mn-ea"/>
                <a:cs typeface="+mn-cs"/>
              </a:rPr>
              <a:t>Operations and Statistics Centre</a:t>
            </a:r>
          </a:p>
        </p:txBody>
      </p:sp>
      <p:sp>
        <p:nvSpPr>
          <p:cNvPr id="2" name="Slide Number Placeholder 1">
            <a:extLst>
              <a:ext uri="{FF2B5EF4-FFF2-40B4-BE49-F238E27FC236}">
                <a16:creationId xmlns:a16="http://schemas.microsoft.com/office/drawing/2014/main" id="{9839BE59-FCEA-98DB-D559-583DC102F372}"/>
              </a:ext>
            </a:extLst>
          </p:cNvPr>
          <p:cNvSpPr>
            <a:spLocks noGrp="1"/>
          </p:cNvSpPr>
          <p:nvPr>
            <p:ph type="sldNum" sz="quarter" idx="12"/>
          </p:nvPr>
        </p:nvSpPr>
        <p:spPr/>
        <p:txBody>
          <a:bodyPr/>
          <a:lstStyle/>
          <a:p>
            <a:fld id="{2754ED01-E2A0-4C1E-8E21-014B99041579}" type="slidenum">
              <a:rPr lang="en-US" smtClean="0"/>
              <a:pPr/>
              <a:t>21</a:t>
            </a:fld>
            <a:endParaRPr lang="en-US" dirty="0"/>
          </a:p>
        </p:txBody>
      </p:sp>
      <p:sp>
        <p:nvSpPr>
          <p:cNvPr id="59" name="Slide Number Placeholder 1">
            <a:extLst>
              <a:ext uri="{FF2B5EF4-FFF2-40B4-BE49-F238E27FC236}">
                <a16:creationId xmlns:a16="http://schemas.microsoft.com/office/drawing/2014/main" id="{DF462B49-943A-71AF-7614-93E0522F7457}"/>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21</a:t>
            </a:r>
          </a:p>
        </p:txBody>
      </p:sp>
    </p:spTree>
    <p:extLst>
      <p:ext uri="{BB962C8B-B14F-4D97-AF65-F5344CB8AC3E}">
        <p14:creationId xmlns:p14="http://schemas.microsoft.com/office/powerpoint/2010/main" val="380590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Elbow Connector 87"/>
          <p:cNvCxnSpPr/>
          <p:nvPr/>
        </p:nvCxnSpPr>
        <p:spPr bwMode="auto">
          <a:xfrm rot="10800000" flipV="1">
            <a:off x="7968873" y="4006923"/>
            <a:ext cx="485171" cy="249550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6" name="Elbow Connector 85"/>
          <p:cNvCxnSpPr/>
          <p:nvPr/>
        </p:nvCxnSpPr>
        <p:spPr bwMode="auto">
          <a:xfrm rot="10800000" flipV="1">
            <a:off x="7968873" y="4010696"/>
            <a:ext cx="485171" cy="199684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4" name="Elbow Connector 83"/>
          <p:cNvCxnSpPr/>
          <p:nvPr/>
        </p:nvCxnSpPr>
        <p:spPr bwMode="auto">
          <a:xfrm rot="10800000" flipV="1">
            <a:off x="7943850" y="4010696"/>
            <a:ext cx="537111" cy="1500279"/>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2" name="Elbow Connector 81"/>
          <p:cNvCxnSpPr/>
          <p:nvPr/>
        </p:nvCxnSpPr>
        <p:spPr bwMode="auto">
          <a:xfrm rot="10800000" flipV="1">
            <a:off x="7975600" y="4010696"/>
            <a:ext cx="472733" cy="100370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0" name="Elbow Connector 79"/>
          <p:cNvCxnSpPr/>
          <p:nvPr/>
        </p:nvCxnSpPr>
        <p:spPr bwMode="auto">
          <a:xfrm rot="10800000" flipV="1">
            <a:off x="7975943" y="4010025"/>
            <a:ext cx="472732" cy="502299"/>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8" name="Elbow Connector 77"/>
          <p:cNvCxnSpPr>
            <a:cxnSpLocks/>
          </p:cNvCxnSpPr>
          <p:nvPr/>
        </p:nvCxnSpPr>
        <p:spPr bwMode="auto">
          <a:xfrm rot="10800000">
            <a:off x="7971482" y="4006850"/>
            <a:ext cx="472731" cy="5175"/>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27" name="Elbow Connector 26"/>
          <p:cNvCxnSpPr/>
          <p:nvPr/>
        </p:nvCxnSpPr>
        <p:spPr bwMode="auto">
          <a:xfrm flipV="1">
            <a:off x="4340427" y="1035308"/>
            <a:ext cx="522100" cy="282961"/>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sp>
        <p:nvSpPr>
          <p:cNvPr id="4" name="Rectangle 2"/>
          <p:cNvSpPr>
            <a:spLocks noGrp="1" noChangeArrowheads="1"/>
          </p:cNvSpPr>
          <p:nvPr>
            <p:ph type="title"/>
          </p:nvPr>
        </p:nvSpPr>
        <p:spPr>
          <a:xfrm>
            <a:off x="864293" y="77787"/>
            <a:ext cx="10718107" cy="608013"/>
          </a:xfrm>
          <a:noFill/>
        </p:spPr>
        <p:txBody>
          <a:bodyPr/>
          <a:lstStyle/>
          <a:p>
            <a:pPr eaLnBrk="1" hangingPunct="1"/>
            <a:r>
              <a:rPr lang="en-US" altLang="en-US" sz="2400" dirty="0">
                <a:solidFill>
                  <a:srgbClr val="3D6D28"/>
                </a:solidFill>
              </a:rPr>
              <a:t>The Canadian Cancer Trials Group Clinical Trial Lifecycle</a:t>
            </a:r>
          </a:p>
        </p:txBody>
      </p:sp>
      <p:sp>
        <p:nvSpPr>
          <p:cNvPr id="5" name="Text Box 4"/>
          <p:cNvSpPr txBox="1">
            <a:spLocks noChangeArrowheads="1"/>
          </p:cNvSpPr>
          <p:nvPr/>
        </p:nvSpPr>
        <p:spPr bwMode="auto">
          <a:xfrm>
            <a:off x="4862527" y="83820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highlight>
                  <a:srgbClr val="FFFF00"/>
                </a:highlight>
                <a:uLnTx/>
                <a:uFillTx/>
                <a:latin typeface="Calibri" panose="020F0502020204030204" pitchFamily="34" charset="0"/>
                <a:ea typeface="MS PGothic" panose="020B0600070205080204" pitchFamily="34" charset="-128"/>
                <a:cs typeface="+mn-cs"/>
              </a:rPr>
              <a:t>Ideation</a:t>
            </a:r>
          </a:p>
        </p:txBody>
      </p:sp>
      <p:sp>
        <p:nvSpPr>
          <p:cNvPr id="6" name="Text Box 4"/>
          <p:cNvSpPr txBox="1">
            <a:spLocks noChangeArrowheads="1"/>
          </p:cNvSpPr>
          <p:nvPr/>
        </p:nvSpPr>
        <p:spPr bwMode="auto">
          <a:xfrm>
            <a:off x="4862525" y="1326506"/>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highlight>
                  <a:srgbClr val="FFFF00"/>
                </a:highlight>
                <a:uLnTx/>
                <a:uFillTx/>
                <a:latin typeface="Calibri" panose="020F0502020204030204" pitchFamily="34" charset="0"/>
                <a:ea typeface="MS PGothic" panose="020B0600070205080204" pitchFamily="34" charset="-128"/>
                <a:cs typeface="+mn-cs"/>
              </a:rPr>
              <a:t>Proposal</a:t>
            </a: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 </a:t>
            </a:r>
            <a:r>
              <a:rPr kumimoji="0" lang="en-US" altLang="en-US" sz="1800" b="0" i="0" u="none" strike="noStrike" kern="1200" cap="none" spc="0" normalizeH="0" baseline="0" noProof="0" dirty="0">
                <a:ln>
                  <a:noFill/>
                </a:ln>
                <a:solidFill>
                  <a:srgbClr val="000066"/>
                </a:solidFill>
                <a:effectLst/>
                <a:highlight>
                  <a:srgbClr val="FFFF00"/>
                </a:highlight>
                <a:uLnTx/>
                <a:uFillTx/>
                <a:latin typeface="Calibri" panose="020F0502020204030204" pitchFamily="34" charset="0"/>
                <a:ea typeface="MS PGothic" panose="020B0600070205080204" pitchFamily="34" charset="-128"/>
                <a:cs typeface="+mn-cs"/>
              </a:rPr>
              <a:t>Development</a:t>
            </a:r>
          </a:p>
        </p:txBody>
      </p:sp>
      <p:sp>
        <p:nvSpPr>
          <p:cNvPr id="7" name="Text Box 4"/>
          <p:cNvSpPr txBox="1">
            <a:spLocks noChangeArrowheads="1"/>
          </p:cNvSpPr>
          <p:nvPr/>
        </p:nvSpPr>
        <p:spPr bwMode="auto">
          <a:xfrm>
            <a:off x="4862524" y="1814811"/>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Review / Approval</a:t>
            </a:r>
          </a:p>
        </p:txBody>
      </p:sp>
      <p:sp>
        <p:nvSpPr>
          <p:cNvPr id="8" name="Text Box 4"/>
          <p:cNvSpPr txBox="1">
            <a:spLocks noChangeArrowheads="1"/>
          </p:cNvSpPr>
          <p:nvPr/>
        </p:nvSpPr>
        <p:spPr bwMode="auto">
          <a:xfrm>
            <a:off x="4862524" y="2307949"/>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&amp; Consent</a:t>
            </a:r>
          </a:p>
        </p:txBody>
      </p:sp>
      <p:sp>
        <p:nvSpPr>
          <p:cNvPr id="9" name="Text Box 4"/>
          <p:cNvSpPr txBox="1">
            <a:spLocks noChangeArrowheads="1"/>
          </p:cNvSpPr>
          <p:nvPr/>
        </p:nvSpPr>
        <p:spPr bwMode="auto">
          <a:xfrm>
            <a:off x="4862523" y="2807964"/>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Operations Centre Activation</a:t>
            </a:r>
          </a:p>
        </p:txBody>
      </p:sp>
      <p:sp>
        <p:nvSpPr>
          <p:cNvPr id="10" name="Text Box 4"/>
          <p:cNvSpPr txBox="1">
            <a:spLocks noChangeArrowheads="1"/>
          </p:cNvSpPr>
          <p:nvPr/>
        </p:nvSpPr>
        <p:spPr bwMode="auto">
          <a:xfrm>
            <a:off x="4862523" y="3314593"/>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Cancer Centres Activation</a:t>
            </a:r>
          </a:p>
        </p:txBody>
      </p:sp>
      <p:sp>
        <p:nvSpPr>
          <p:cNvPr id="11" name="Text Box 4"/>
          <p:cNvSpPr txBox="1">
            <a:spLocks noChangeArrowheads="1"/>
          </p:cNvSpPr>
          <p:nvPr/>
        </p:nvSpPr>
        <p:spPr bwMode="auto">
          <a:xfrm>
            <a:off x="4862521" y="3810832"/>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Accrual &amp; Data Collection</a:t>
            </a:r>
          </a:p>
        </p:txBody>
      </p:sp>
      <p:sp>
        <p:nvSpPr>
          <p:cNvPr id="12" name="Text Box 4"/>
          <p:cNvSpPr txBox="1">
            <a:spLocks noChangeArrowheads="1"/>
          </p:cNvSpPr>
          <p:nvPr/>
        </p:nvSpPr>
        <p:spPr bwMode="auto">
          <a:xfrm>
            <a:off x="4862520" y="431294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Closure to Accrual</a:t>
            </a:r>
          </a:p>
        </p:txBody>
      </p:sp>
      <p:sp>
        <p:nvSpPr>
          <p:cNvPr id="13" name="Text Box 4"/>
          <p:cNvSpPr txBox="1">
            <a:spLocks noChangeArrowheads="1"/>
          </p:cNvSpPr>
          <p:nvPr/>
        </p:nvSpPr>
        <p:spPr bwMode="auto">
          <a:xfrm>
            <a:off x="4862519" y="4814349"/>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Follow Up/Data Collection</a:t>
            </a:r>
          </a:p>
        </p:txBody>
      </p:sp>
      <p:sp>
        <p:nvSpPr>
          <p:cNvPr id="14" name="Text Box 4"/>
          <p:cNvSpPr txBox="1">
            <a:spLocks noChangeArrowheads="1"/>
          </p:cNvSpPr>
          <p:nvPr/>
        </p:nvSpPr>
        <p:spPr bwMode="auto">
          <a:xfrm>
            <a:off x="4846969" y="531092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Endpoint(s) Met</a:t>
            </a:r>
          </a:p>
        </p:txBody>
      </p:sp>
      <p:sp>
        <p:nvSpPr>
          <p:cNvPr id="15" name="Text Box 4"/>
          <p:cNvSpPr txBox="1">
            <a:spLocks noChangeArrowheads="1"/>
          </p:cNvSpPr>
          <p:nvPr/>
        </p:nvSpPr>
        <p:spPr bwMode="auto">
          <a:xfrm>
            <a:off x="4850081" y="5807488"/>
            <a:ext cx="3108960" cy="369332"/>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Analysis &amp; Reporting</a:t>
            </a:r>
          </a:p>
        </p:txBody>
      </p:sp>
      <p:sp>
        <p:nvSpPr>
          <p:cNvPr id="17" name="Text Box 4"/>
          <p:cNvSpPr txBox="1">
            <a:spLocks noChangeArrowheads="1"/>
          </p:cNvSpPr>
          <p:nvPr/>
        </p:nvSpPr>
        <p:spPr bwMode="auto">
          <a:xfrm>
            <a:off x="4850081" y="630614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Permanent Closure</a:t>
            </a:r>
          </a:p>
        </p:txBody>
      </p:sp>
      <p:sp>
        <p:nvSpPr>
          <p:cNvPr id="21" name="TextBox 20"/>
          <p:cNvSpPr txBox="1"/>
          <p:nvPr/>
        </p:nvSpPr>
        <p:spPr>
          <a:xfrm>
            <a:off x="1958579" y="2037960"/>
            <a:ext cx="2547325" cy="338554"/>
          </a:xfrm>
          <a:prstGeom prst="rect">
            <a:avLst/>
          </a:prstGeom>
          <a:solidFill>
            <a:schemeClr val="bg1"/>
          </a:solid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Clinical Trials Committee </a:t>
            </a:r>
          </a:p>
        </p:txBody>
      </p:sp>
      <p:cxnSp>
        <p:nvCxnSpPr>
          <p:cNvPr id="29" name="Elbow Connector 28"/>
          <p:cNvCxnSpPr/>
          <p:nvPr/>
        </p:nvCxnSpPr>
        <p:spPr bwMode="auto">
          <a:xfrm>
            <a:off x="4340431" y="1313272"/>
            <a:ext cx="522092" cy="211504"/>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sp>
        <p:nvSpPr>
          <p:cNvPr id="22" name="TextBox 21"/>
          <p:cNvSpPr txBox="1"/>
          <p:nvPr/>
        </p:nvSpPr>
        <p:spPr>
          <a:xfrm>
            <a:off x="8408276" y="1337846"/>
            <a:ext cx="2548128" cy="338554"/>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Senior Investigators</a:t>
            </a:r>
          </a:p>
        </p:txBody>
      </p:sp>
      <p:cxnSp>
        <p:nvCxnSpPr>
          <p:cNvPr id="32" name="Elbow Connector 31"/>
          <p:cNvCxnSpPr>
            <a:cxnSpLocks/>
            <a:stCxn id="21" idx="3"/>
            <a:endCxn id="7" idx="1"/>
          </p:cNvCxnSpPr>
          <p:nvPr/>
        </p:nvCxnSpPr>
        <p:spPr bwMode="auto">
          <a:xfrm flipV="1">
            <a:off x="4505904" y="1999477"/>
            <a:ext cx="356620" cy="207760"/>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54" name="Elbow Connector 53"/>
          <p:cNvCxnSpPr/>
          <p:nvPr/>
        </p:nvCxnSpPr>
        <p:spPr bwMode="auto">
          <a:xfrm>
            <a:off x="4482101" y="4579011"/>
            <a:ext cx="365760" cy="492543"/>
          </a:xfrm>
          <a:prstGeom prst="bentConnector3">
            <a:avLst>
              <a:gd name="adj1" fmla="val 50000"/>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56" name="Elbow Connector 55"/>
          <p:cNvCxnSpPr/>
          <p:nvPr/>
        </p:nvCxnSpPr>
        <p:spPr bwMode="auto">
          <a:xfrm flipV="1">
            <a:off x="4482101" y="4093845"/>
            <a:ext cx="365760" cy="487680"/>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58" name="Elbow Connector 57"/>
          <p:cNvCxnSpPr/>
          <p:nvPr/>
        </p:nvCxnSpPr>
        <p:spPr bwMode="auto">
          <a:xfrm flipV="1">
            <a:off x="4482101" y="4565650"/>
            <a:ext cx="365760" cy="8865"/>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68" name="Elbow Connector 67"/>
          <p:cNvCxnSpPr>
            <a:cxnSpLocks/>
          </p:cNvCxnSpPr>
          <p:nvPr/>
        </p:nvCxnSpPr>
        <p:spPr bwMode="auto">
          <a:xfrm flipV="1">
            <a:off x="4482101" y="3603625"/>
            <a:ext cx="365760" cy="975360"/>
          </a:xfrm>
          <a:prstGeom prst="bentConnector3">
            <a:avLst/>
          </a:prstGeom>
          <a:ln>
            <a:solidFill>
              <a:srgbClr val="91A7AB"/>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a:cxnSpLocks/>
            <a:stCxn id="22" idx="1"/>
            <a:endCxn id="6" idx="3"/>
          </p:cNvCxnSpPr>
          <p:nvPr/>
        </p:nvCxnSpPr>
        <p:spPr bwMode="auto">
          <a:xfrm flipH="1">
            <a:off x="7971485" y="1507123"/>
            <a:ext cx="436791" cy="4049"/>
          </a:xfrm>
          <a:prstGeom prst="straightConnector1">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2" name="Elbow Connector 71"/>
          <p:cNvCxnSpPr>
            <a:cxnSpLocks/>
          </p:cNvCxnSpPr>
          <p:nvPr/>
        </p:nvCxnSpPr>
        <p:spPr bwMode="auto">
          <a:xfrm rot="10800000">
            <a:off x="7971484" y="2498725"/>
            <a:ext cx="472728" cy="1508058"/>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4" name="Elbow Connector 73"/>
          <p:cNvCxnSpPr>
            <a:cxnSpLocks/>
          </p:cNvCxnSpPr>
          <p:nvPr/>
        </p:nvCxnSpPr>
        <p:spPr bwMode="auto">
          <a:xfrm rot="10800000">
            <a:off x="7971484" y="2992457"/>
            <a:ext cx="472729" cy="1008043"/>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6" name="Elbow Connector 75"/>
          <p:cNvCxnSpPr>
            <a:cxnSpLocks/>
          </p:cNvCxnSpPr>
          <p:nvPr/>
        </p:nvCxnSpPr>
        <p:spPr bwMode="auto">
          <a:xfrm rot="10800000">
            <a:off x="7971484" y="3502261"/>
            <a:ext cx="472729" cy="501414"/>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33" name="Elbow Connector 32"/>
          <p:cNvCxnSpPr>
            <a:cxnSpLocks/>
          </p:cNvCxnSpPr>
          <p:nvPr/>
        </p:nvCxnSpPr>
        <p:spPr bwMode="auto">
          <a:xfrm>
            <a:off x="4157557" y="6059390"/>
            <a:ext cx="689413" cy="1"/>
          </a:xfrm>
          <a:prstGeom prst="bentConnector3">
            <a:avLst/>
          </a:prstGeom>
          <a:ln>
            <a:solidFill>
              <a:srgbClr val="C00000"/>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30" name="Elbow Connector 29"/>
          <p:cNvCxnSpPr>
            <a:cxnSpLocks/>
          </p:cNvCxnSpPr>
          <p:nvPr/>
        </p:nvCxnSpPr>
        <p:spPr bwMode="auto">
          <a:xfrm rot="10800000" flipH="1">
            <a:off x="2072640" y="2994775"/>
            <a:ext cx="2804160" cy="3096000"/>
          </a:xfrm>
          <a:prstGeom prst="bentConnector3">
            <a:avLst>
              <a:gd name="adj1" fmla="val -7703"/>
            </a:avLst>
          </a:prstGeom>
          <a:ln>
            <a:solidFill>
              <a:srgbClr val="C00000"/>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sp>
        <p:nvSpPr>
          <p:cNvPr id="20" name="TextBox 19"/>
          <p:cNvSpPr txBox="1"/>
          <p:nvPr/>
        </p:nvSpPr>
        <p:spPr>
          <a:xfrm>
            <a:off x="1961931" y="1083216"/>
            <a:ext cx="2547325" cy="830997"/>
          </a:xfrm>
          <a:prstGeom prst="rect">
            <a:avLst/>
          </a:prstGeom>
          <a:solidFill>
            <a:schemeClr val="bg1"/>
          </a:solid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Member Investigators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Disease Site Committees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and Executives</a:t>
            </a:r>
          </a:p>
        </p:txBody>
      </p:sp>
      <p:sp>
        <p:nvSpPr>
          <p:cNvPr id="25" name="TextBox 24"/>
          <p:cNvSpPr txBox="1"/>
          <p:nvPr/>
        </p:nvSpPr>
        <p:spPr>
          <a:xfrm>
            <a:off x="1961563" y="4203782"/>
            <a:ext cx="2548128" cy="646331"/>
          </a:xfrm>
          <a:prstGeom prst="rect">
            <a:avLst/>
          </a:prstGeom>
          <a:gradFill>
            <a:gsLst>
              <a:gs pos="0">
                <a:srgbClr val="618252"/>
              </a:gs>
              <a:gs pos="100000">
                <a:srgbClr val="E5EBE6"/>
              </a:gs>
            </a:gsLst>
          </a:gradFill>
          <a:ln>
            <a:solidFill>
              <a:schemeClr val="accent1"/>
            </a:solidFill>
          </a:ln>
          <a:effectLst>
            <a:outerShdw blurRad="50800" dist="38100" dir="2700000" algn="tl" rotWithShape="0">
              <a:schemeClr val="tx1">
                <a:lumMod val="50000"/>
                <a:lumOff val="50000"/>
                <a:alpha val="40000"/>
              </a:scheme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Cancer Centres</a:t>
            </a:r>
          </a:p>
        </p:txBody>
      </p:sp>
      <p:sp>
        <p:nvSpPr>
          <p:cNvPr id="3" name="TextBox 2"/>
          <p:cNvSpPr txBox="1"/>
          <p:nvPr/>
        </p:nvSpPr>
        <p:spPr>
          <a:xfrm>
            <a:off x="8781687" y="5153946"/>
            <a:ext cx="1865447" cy="1138773"/>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Legend:</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Current</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Patient Engagement</a:t>
            </a:r>
          </a:p>
          <a:p>
            <a:pPr marL="0" marR="0" lvl="0" indent="0" algn="l" defTabSz="53816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Planned </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Patient Engagement</a:t>
            </a:r>
          </a:p>
        </p:txBody>
      </p:sp>
      <p:cxnSp>
        <p:nvCxnSpPr>
          <p:cNvPr id="79" name="Elbow Connector 78"/>
          <p:cNvCxnSpPr/>
          <p:nvPr/>
        </p:nvCxnSpPr>
        <p:spPr bwMode="auto">
          <a:xfrm>
            <a:off x="4463819" y="4565650"/>
            <a:ext cx="396000" cy="975360"/>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sp>
        <p:nvSpPr>
          <p:cNvPr id="67" name="Rectangle 66"/>
          <p:cNvSpPr/>
          <p:nvPr/>
        </p:nvSpPr>
        <p:spPr>
          <a:xfrm>
            <a:off x="152401" y="6324600"/>
            <a:ext cx="4114800" cy="503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cxnSp>
        <p:nvCxnSpPr>
          <p:cNvPr id="37" name="Straight Arrow Connector 36">
            <a:extLst>
              <a:ext uri="{FF2B5EF4-FFF2-40B4-BE49-F238E27FC236}">
                <a16:creationId xmlns:a16="http://schemas.microsoft.com/office/drawing/2014/main" id="{252CADF6-8542-4812-BF03-D4DD4F6B45CB}"/>
              </a:ext>
            </a:extLst>
          </p:cNvPr>
          <p:cNvCxnSpPr>
            <a:cxnSpLocks/>
          </p:cNvCxnSpPr>
          <p:nvPr/>
        </p:nvCxnSpPr>
        <p:spPr>
          <a:xfrm>
            <a:off x="4433248" y="2535499"/>
            <a:ext cx="468000" cy="0"/>
          </a:xfrm>
          <a:prstGeom prst="straightConnector1">
            <a:avLst/>
          </a:prstGeom>
          <a:ln w="34925">
            <a:solidFill>
              <a:srgbClr val="91A7AB"/>
            </a:solidFill>
            <a:tailEnd type="triangle"/>
          </a:ln>
          <a:effectLst/>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46304EB-0584-4209-BD04-33AA5C107BE0}"/>
              </a:ext>
            </a:extLst>
          </p:cNvPr>
          <p:cNvSpPr txBox="1"/>
          <p:nvPr/>
        </p:nvSpPr>
        <p:spPr>
          <a:xfrm>
            <a:off x="1968138" y="2496643"/>
            <a:ext cx="2537766" cy="338554"/>
          </a:xfrm>
          <a:prstGeom prst="rect">
            <a:avLst/>
          </a:prstGeom>
          <a:solidFill>
            <a:schemeClr val="bg1"/>
          </a:solid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Trial Team Members</a:t>
            </a:r>
          </a:p>
        </p:txBody>
      </p:sp>
      <p:cxnSp>
        <p:nvCxnSpPr>
          <p:cNvPr id="40" name="Straight Connector 39">
            <a:extLst>
              <a:ext uri="{FF2B5EF4-FFF2-40B4-BE49-F238E27FC236}">
                <a16:creationId xmlns:a16="http://schemas.microsoft.com/office/drawing/2014/main" id="{32F4415A-372E-4795-956E-8313F601C754}"/>
              </a:ext>
            </a:extLst>
          </p:cNvPr>
          <p:cNvCxnSpPr/>
          <p:nvPr/>
        </p:nvCxnSpPr>
        <p:spPr>
          <a:xfrm>
            <a:off x="4663324" y="2535499"/>
            <a:ext cx="0" cy="1148426"/>
          </a:xfrm>
          <a:prstGeom prst="line">
            <a:avLst/>
          </a:prstGeom>
          <a:ln w="28575">
            <a:solidFill>
              <a:srgbClr val="91A7AB"/>
            </a:solidFill>
          </a:ln>
          <a:effectLst/>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FE22BAD7-3B22-4FF1-B602-D4746E100C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2695" y="1321427"/>
            <a:ext cx="159176" cy="360000"/>
          </a:xfrm>
          <a:prstGeom prst="rect">
            <a:avLst/>
          </a:prstGeom>
          <a:effectLst/>
        </p:spPr>
      </p:pic>
      <p:pic>
        <p:nvPicPr>
          <p:cNvPr id="81" name="Picture 80">
            <a:extLst>
              <a:ext uri="{FF2B5EF4-FFF2-40B4-BE49-F238E27FC236}">
                <a16:creationId xmlns:a16="http://schemas.microsoft.com/office/drawing/2014/main" id="{35EA4E32-2F3D-47BB-A371-0A36C3C1C7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16048" y="1816067"/>
            <a:ext cx="188064" cy="360000"/>
          </a:xfrm>
          <a:prstGeom prst="rect">
            <a:avLst/>
          </a:prstGeom>
          <a:effectLst/>
        </p:spPr>
      </p:pic>
      <p:pic>
        <p:nvPicPr>
          <p:cNvPr id="83" name="Picture 82">
            <a:extLst>
              <a:ext uri="{FF2B5EF4-FFF2-40B4-BE49-F238E27FC236}">
                <a16:creationId xmlns:a16="http://schemas.microsoft.com/office/drawing/2014/main" id="{4249A6C2-BB26-40C2-B071-AF1A5D63D0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29248" y="2309123"/>
            <a:ext cx="159176" cy="360000"/>
          </a:xfrm>
          <a:prstGeom prst="rect">
            <a:avLst/>
          </a:prstGeom>
          <a:effectLst/>
        </p:spPr>
      </p:pic>
      <p:pic>
        <p:nvPicPr>
          <p:cNvPr id="85" name="Picture 84">
            <a:extLst>
              <a:ext uri="{FF2B5EF4-FFF2-40B4-BE49-F238E27FC236}">
                <a16:creationId xmlns:a16="http://schemas.microsoft.com/office/drawing/2014/main" id="{049B6B2A-75F6-46AF-AF34-F0E0BA55C6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2896" y="3811275"/>
            <a:ext cx="159176" cy="360000"/>
          </a:xfrm>
          <a:prstGeom prst="rect">
            <a:avLst/>
          </a:prstGeom>
          <a:effectLst/>
        </p:spPr>
      </p:pic>
      <p:pic>
        <p:nvPicPr>
          <p:cNvPr id="90" name="Picture 89">
            <a:extLst>
              <a:ext uri="{FF2B5EF4-FFF2-40B4-BE49-F238E27FC236}">
                <a16:creationId xmlns:a16="http://schemas.microsoft.com/office/drawing/2014/main" id="{3EACF598-E00A-4A78-903F-20F0F366F1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96535" y="2014056"/>
            <a:ext cx="188064" cy="360000"/>
          </a:xfrm>
          <a:prstGeom prst="rect">
            <a:avLst/>
          </a:prstGeom>
          <a:effectLst/>
        </p:spPr>
      </p:pic>
      <p:pic>
        <p:nvPicPr>
          <p:cNvPr id="91" name="Picture 90">
            <a:extLst>
              <a:ext uri="{FF2B5EF4-FFF2-40B4-BE49-F238E27FC236}">
                <a16:creationId xmlns:a16="http://schemas.microsoft.com/office/drawing/2014/main" id="{622088CA-AAAC-46E9-9119-E884769B64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22535" y="1546415"/>
            <a:ext cx="159176" cy="360000"/>
          </a:xfrm>
          <a:prstGeom prst="rect">
            <a:avLst/>
          </a:prstGeom>
          <a:effectLst/>
        </p:spPr>
      </p:pic>
      <p:pic>
        <p:nvPicPr>
          <p:cNvPr id="93" name="Picture 92">
            <a:extLst>
              <a:ext uri="{FF2B5EF4-FFF2-40B4-BE49-F238E27FC236}">
                <a16:creationId xmlns:a16="http://schemas.microsoft.com/office/drawing/2014/main" id="{28B5C7C5-606A-40E2-9B85-D44358B69F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00565" y="5383272"/>
            <a:ext cx="159176" cy="360000"/>
          </a:xfrm>
          <a:prstGeom prst="rect">
            <a:avLst/>
          </a:prstGeom>
          <a:effectLst/>
        </p:spPr>
      </p:pic>
      <p:pic>
        <p:nvPicPr>
          <p:cNvPr id="94" name="Picture 93">
            <a:extLst>
              <a:ext uri="{FF2B5EF4-FFF2-40B4-BE49-F238E27FC236}">
                <a16:creationId xmlns:a16="http://schemas.microsoft.com/office/drawing/2014/main" id="{41DADD04-8238-4FFF-8E3B-4CB1E54DC31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artisticPencilSketch trans="15000"/>
                    </a14:imgEffect>
                  </a14:imgLayer>
                </a14:imgProps>
              </a:ext>
              <a:ext uri="{28A0092B-C50C-407E-A947-70E740481C1C}">
                <a14:useLocalDpi xmlns:a14="http://schemas.microsoft.com/office/drawing/2010/main"/>
              </a:ext>
            </a:extLst>
          </a:blip>
          <a:srcRect/>
          <a:stretch/>
        </p:blipFill>
        <p:spPr>
          <a:xfrm>
            <a:off x="9002578" y="5878719"/>
            <a:ext cx="159176" cy="360000"/>
          </a:xfrm>
          <a:prstGeom prst="rect">
            <a:avLst/>
          </a:prstGeom>
          <a:effectLst/>
        </p:spPr>
      </p:pic>
      <p:pic>
        <p:nvPicPr>
          <p:cNvPr id="95" name="Picture 94">
            <a:extLst>
              <a:ext uri="{FF2B5EF4-FFF2-40B4-BE49-F238E27FC236}">
                <a16:creationId xmlns:a16="http://schemas.microsoft.com/office/drawing/2014/main" id="{E165A52B-25B9-489B-A909-F0D1B932F2BA}"/>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artisticPencilSketch trans="15000"/>
                    </a14:imgEffect>
                  </a14:imgLayer>
                </a14:imgProps>
              </a:ext>
              <a:ext uri="{28A0092B-C50C-407E-A947-70E740481C1C}">
                <a14:useLocalDpi xmlns:a14="http://schemas.microsoft.com/office/drawing/2010/main"/>
              </a:ext>
            </a:extLst>
          </a:blip>
          <a:srcRect/>
          <a:stretch/>
        </p:blipFill>
        <p:spPr>
          <a:xfrm>
            <a:off x="4925157" y="5810668"/>
            <a:ext cx="159176" cy="360000"/>
          </a:xfrm>
          <a:prstGeom prst="rect">
            <a:avLst/>
          </a:prstGeom>
          <a:effectLst/>
        </p:spPr>
      </p:pic>
      <p:sp>
        <p:nvSpPr>
          <p:cNvPr id="89" name="TextBox 88"/>
          <p:cNvSpPr txBox="1"/>
          <p:nvPr/>
        </p:nvSpPr>
        <p:spPr>
          <a:xfrm>
            <a:off x="1968138" y="5760724"/>
            <a:ext cx="2537766" cy="584775"/>
          </a:xfrm>
          <a:prstGeom prst="rect">
            <a:avLst/>
          </a:prstGeom>
          <a:solidFill>
            <a:schemeClr val="bg1"/>
          </a:solidFill>
          <a:ln w="12700">
            <a:solidFill>
              <a:srgbClr val="C00000"/>
            </a:solidFill>
          </a:ln>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Independent Data Safety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Monitoring Committee</a:t>
            </a:r>
          </a:p>
        </p:txBody>
      </p:sp>
      <p:pic>
        <p:nvPicPr>
          <p:cNvPr id="96" name="Picture 95">
            <a:extLst>
              <a:ext uri="{FF2B5EF4-FFF2-40B4-BE49-F238E27FC236}">
                <a16:creationId xmlns:a16="http://schemas.microsoft.com/office/drawing/2014/main" id="{EE696511-E54E-410E-9F32-6E0C9147B1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41160" y="5976552"/>
            <a:ext cx="159176" cy="360000"/>
          </a:xfrm>
          <a:prstGeom prst="rect">
            <a:avLst/>
          </a:prstGeom>
          <a:effectLst/>
        </p:spPr>
      </p:pic>
      <p:sp>
        <p:nvSpPr>
          <p:cNvPr id="23" name="TextBox 22"/>
          <p:cNvSpPr txBox="1"/>
          <p:nvPr/>
        </p:nvSpPr>
        <p:spPr>
          <a:xfrm>
            <a:off x="8408276" y="3657600"/>
            <a:ext cx="2548128" cy="615553"/>
          </a:xfrm>
          <a:prstGeom prst="rect">
            <a:avLst/>
          </a:prstGeom>
          <a:solidFill>
            <a:schemeClr val="bg1"/>
          </a:solidFill>
          <a:ln>
            <a:solidFill>
              <a:schemeClr val="tx1"/>
            </a:solidFill>
          </a:ln>
          <a:effectLst/>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Trial Team</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Support Departments </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a:t>
            </a:r>
          </a:p>
        </p:txBody>
      </p:sp>
      <p:sp>
        <p:nvSpPr>
          <p:cNvPr id="42" name="TextBox 41">
            <a:extLst>
              <a:ext uri="{FF2B5EF4-FFF2-40B4-BE49-F238E27FC236}">
                <a16:creationId xmlns:a16="http://schemas.microsoft.com/office/drawing/2014/main" id="{ED061ABD-991B-42D5-9E19-6A7A7A6C9F53}"/>
              </a:ext>
            </a:extLst>
          </p:cNvPr>
          <p:cNvSpPr txBox="1"/>
          <p:nvPr/>
        </p:nvSpPr>
        <p:spPr>
          <a:xfrm flipH="1">
            <a:off x="2590804" y="697468"/>
            <a:ext cx="1142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Franklin Gothic Book"/>
                <a:ea typeface="+mn-ea"/>
                <a:cs typeface="+mn-cs"/>
              </a:rPr>
              <a:t>Members</a:t>
            </a:r>
          </a:p>
        </p:txBody>
      </p:sp>
      <p:sp>
        <p:nvSpPr>
          <p:cNvPr id="97" name="TextBox 96">
            <a:extLst>
              <a:ext uri="{FF2B5EF4-FFF2-40B4-BE49-F238E27FC236}">
                <a16:creationId xmlns:a16="http://schemas.microsoft.com/office/drawing/2014/main" id="{3D0F82AA-681E-4485-B94E-02278A8D66CF}"/>
              </a:ext>
            </a:extLst>
          </p:cNvPr>
          <p:cNvSpPr txBox="1"/>
          <p:nvPr/>
        </p:nvSpPr>
        <p:spPr>
          <a:xfrm flipH="1">
            <a:off x="8001000" y="697468"/>
            <a:ext cx="3429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Franklin Gothic Book"/>
                <a:ea typeface="+mn-ea"/>
                <a:cs typeface="+mn-cs"/>
              </a:rPr>
              <a:t>Operations and Statistics Centre</a:t>
            </a:r>
          </a:p>
        </p:txBody>
      </p:sp>
      <p:sp>
        <p:nvSpPr>
          <p:cNvPr id="59" name="Rectangle 58">
            <a:extLst>
              <a:ext uri="{FF2B5EF4-FFF2-40B4-BE49-F238E27FC236}">
                <a16:creationId xmlns:a16="http://schemas.microsoft.com/office/drawing/2014/main" id="{3ACE413D-5719-7D77-05D1-9AAC24BBA55F}"/>
              </a:ext>
            </a:extLst>
          </p:cNvPr>
          <p:cNvSpPr/>
          <p:nvPr/>
        </p:nvSpPr>
        <p:spPr>
          <a:xfrm>
            <a:off x="990600" y="1219200"/>
            <a:ext cx="709515" cy="553967"/>
          </a:xfrm>
          <a:prstGeom prst="rect">
            <a:avLst/>
          </a:prstGeom>
          <a:solidFill>
            <a:schemeClr val="accent4">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DSC Chair, SI, PI</a:t>
            </a:r>
          </a:p>
        </p:txBody>
      </p:sp>
      <p:sp>
        <p:nvSpPr>
          <p:cNvPr id="2" name="Slide Number Placeholder 1">
            <a:extLst>
              <a:ext uri="{FF2B5EF4-FFF2-40B4-BE49-F238E27FC236}">
                <a16:creationId xmlns:a16="http://schemas.microsoft.com/office/drawing/2014/main" id="{0B35D633-88BF-A7BD-CE99-D913A5275F47}"/>
              </a:ext>
            </a:extLst>
          </p:cNvPr>
          <p:cNvSpPr>
            <a:spLocks noGrp="1"/>
          </p:cNvSpPr>
          <p:nvPr>
            <p:ph type="sldNum" sz="quarter" idx="12"/>
          </p:nvPr>
        </p:nvSpPr>
        <p:spPr/>
        <p:txBody>
          <a:bodyPr/>
          <a:lstStyle/>
          <a:p>
            <a:fld id="{2754ED01-E2A0-4C1E-8E21-014B99041579}" type="slidenum">
              <a:rPr lang="en-US" smtClean="0"/>
              <a:pPr/>
              <a:t>22</a:t>
            </a:fld>
            <a:endParaRPr lang="en-US" dirty="0"/>
          </a:p>
        </p:txBody>
      </p:sp>
      <p:pic>
        <p:nvPicPr>
          <p:cNvPr id="77" name="Picture 76">
            <a:extLst>
              <a:ext uri="{FF2B5EF4-FFF2-40B4-BE49-F238E27FC236}">
                <a16:creationId xmlns:a16="http://schemas.microsoft.com/office/drawing/2014/main" id="{0140120B-8C09-059C-42A6-B833819F31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6224" y="4821600"/>
            <a:ext cx="159176" cy="360000"/>
          </a:xfrm>
          <a:prstGeom prst="rect">
            <a:avLst/>
          </a:prstGeom>
          <a:effectLst/>
        </p:spPr>
      </p:pic>
      <p:sp>
        <p:nvSpPr>
          <p:cNvPr id="87" name="Slide Number Placeholder 1">
            <a:extLst>
              <a:ext uri="{FF2B5EF4-FFF2-40B4-BE49-F238E27FC236}">
                <a16:creationId xmlns:a16="http://schemas.microsoft.com/office/drawing/2014/main" id="{CBC7CA4E-6EB8-08BA-CE68-02E4DD73E76B}"/>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74748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Elbow Connector 87"/>
          <p:cNvCxnSpPr/>
          <p:nvPr/>
        </p:nvCxnSpPr>
        <p:spPr bwMode="auto">
          <a:xfrm rot="10800000" flipV="1">
            <a:off x="7968873" y="4006923"/>
            <a:ext cx="485171" cy="249550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6" name="Elbow Connector 85"/>
          <p:cNvCxnSpPr/>
          <p:nvPr/>
        </p:nvCxnSpPr>
        <p:spPr bwMode="auto">
          <a:xfrm rot="10800000" flipV="1">
            <a:off x="7968873" y="4010696"/>
            <a:ext cx="485171" cy="199684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4" name="Elbow Connector 83"/>
          <p:cNvCxnSpPr/>
          <p:nvPr/>
        </p:nvCxnSpPr>
        <p:spPr bwMode="auto">
          <a:xfrm rot="10800000" flipV="1">
            <a:off x="7943850" y="4010696"/>
            <a:ext cx="537111" cy="1500279"/>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2" name="Elbow Connector 81"/>
          <p:cNvCxnSpPr/>
          <p:nvPr/>
        </p:nvCxnSpPr>
        <p:spPr bwMode="auto">
          <a:xfrm rot="10800000" flipV="1">
            <a:off x="7975600" y="4010696"/>
            <a:ext cx="472733" cy="1003707"/>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80" name="Elbow Connector 79"/>
          <p:cNvCxnSpPr/>
          <p:nvPr/>
        </p:nvCxnSpPr>
        <p:spPr bwMode="auto">
          <a:xfrm rot="10800000" flipV="1">
            <a:off x="7975943" y="4010025"/>
            <a:ext cx="472732" cy="502299"/>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8" name="Elbow Connector 77"/>
          <p:cNvCxnSpPr>
            <a:cxnSpLocks/>
          </p:cNvCxnSpPr>
          <p:nvPr/>
        </p:nvCxnSpPr>
        <p:spPr bwMode="auto">
          <a:xfrm rot="10800000">
            <a:off x="7971482" y="4006850"/>
            <a:ext cx="472731" cy="5175"/>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27" name="Elbow Connector 26"/>
          <p:cNvCxnSpPr/>
          <p:nvPr/>
        </p:nvCxnSpPr>
        <p:spPr bwMode="auto">
          <a:xfrm flipV="1">
            <a:off x="4340427" y="1035308"/>
            <a:ext cx="522100" cy="282961"/>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sp>
        <p:nvSpPr>
          <p:cNvPr id="4" name="Rectangle 2"/>
          <p:cNvSpPr>
            <a:spLocks noGrp="1" noChangeArrowheads="1"/>
          </p:cNvSpPr>
          <p:nvPr>
            <p:ph type="title"/>
          </p:nvPr>
        </p:nvSpPr>
        <p:spPr>
          <a:xfrm>
            <a:off x="864293" y="77787"/>
            <a:ext cx="10718107" cy="608013"/>
          </a:xfrm>
          <a:noFill/>
        </p:spPr>
        <p:txBody>
          <a:bodyPr/>
          <a:lstStyle/>
          <a:p>
            <a:pPr eaLnBrk="1" hangingPunct="1"/>
            <a:r>
              <a:rPr lang="en-US" altLang="en-US" sz="2400" dirty="0">
                <a:solidFill>
                  <a:srgbClr val="3D6D28"/>
                </a:solidFill>
              </a:rPr>
              <a:t>The Canadian Cancer Trials Group Clinical Trial Lifecycle</a:t>
            </a:r>
          </a:p>
        </p:txBody>
      </p:sp>
      <p:sp>
        <p:nvSpPr>
          <p:cNvPr id="5" name="Text Box 4"/>
          <p:cNvSpPr txBox="1">
            <a:spLocks noChangeArrowheads="1"/>
          </p:cNvSpPr>
          <p:nvPr/>
        </p:nvSpPr>
        <p:spPr bwMode="auto">
          <a:xfrm>
            <a:off x="4862527" y="83820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Ideation</a:t>
            </a:r>
          </a:p>
        </p:txBody>
      </p:sp>
      <p:sp>
        <p:nvSpPr>
          <p:cNvPr id="6" name="Text Box 4"/>
          <p:cNvSpPr txBox="1">
            <a:spLocks noChangeArrowheads="1"/>
          </p:cNvSpPr>
          <p:nvPr/>
        </p:nvSpPr>
        <p:spPr bwMode="auto">
          <a:xfrm>
            <a:off x="4862525" y="1326506"/>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Development</a:t>
            </a:r>
          </a:p>
        </p:txBody>
      </p:sp>
      <p:sp>
        <p:nvSpPr>
          <p:cNvPr id="7" name="Text Box 4"/>
          <p:cNvSpPr txBox="1">
            <a:spLocks noChangeArrowheads="1"/>
          </p:cNvSpPr>
          <p:nvPr/>
        </p:nvSpPr>
        <p:spPr bwMode="auto">
          <a:xfrm>
            <a:off x="4862524" y="1814811"/>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Proposal Review / Approval</a:t>
            </a:r>
          </a:p>
        </p:txBody>
      </p:sp>
      <p:sp>
        <p:nvSpPr>
          <p:cNvPr id="8" name="Text Box 4"/>
          <p:cNvSpPr txBox="1">
            <a:spLocks noChangeArrowheads="1"/>
          </p:cNvSpPr>
          <p:nvPr/>
        </p:nvSpPr>
        <p:spPr bwMode="auto">
          <a:xfrm>
            <a:off x="4862524" y="2307949"/>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Develop Protocol &amp; Consent</a:t>
            </a:r>
          </a:p>
        </p:txBody>
      </p:sp>
      <p:sp>
        <p:nvSpPr>
          <p:cNvPr id="9" name="Text Box 4"/>
          <p:cNvSpPr txBox="1">
            <a:spLocks noChangeArrowheads="1"/>
          </p:cNvSpPr>
          <p:nvPr/>
        </p:nvSpPr>
        <p:spPr bwMode="auto">
          <a:xfrm>
            <a:off x="4862523" y="2807964"/>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Operations Centre Activation</a:t>
            </a:r>
          </a:p>
        </p:txBody>
      </p:sp>
      <p:sp>
        <p:nvSpPr>
          <p:cNvPr id="10" name="Text Box 4"/>
          <p:cNvSpPr txBox="1">
            <a:spLocks noChangeArrowheads="1"/>
          </p:cNvSpPr>
          <p:nvPr/>
        </p:nvSpPr>
        <p:spPr bwMode="auto">
          <a:xfrm>
            <a:off x="4862523" y="3314593"/>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Cancer Centres Activation</a:t>
            </a:r>
          </a:p>
        </p:txBody>
      </p:sp>
      <p:sp>
        <p:nvSpPr>
          <p:cNvPr id="11" name="Text Box 4"/>
          <p:cNvSpPr txBox="1">
            <a:spLocks noChangeArrowheads="1"/>
          </p:cNvSpPr>
          <p:nvPr/>
        </p:nvSpPr>
        <p:spPr bwMode="auto">
          <a:xfrm>
            <a:off x="4862521" y="3810832"/>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Accrual &amp; Data Collection</a:t>
            </a:r>
          </a:p>
        </p:txBody>
      </p:sp>
      <p:sp>
        <p:nvSpPr>
          <p:cNvPr id="12" name="Text Box 4"/>
          <p:cNvSpPr txBox="1">
            <a:spLocks noChangeArrowheads="1"/>
          </p:cNvSpPr>
          <p:nvPr/>
        </p:nvSpPr>
        <p:spPr bwMode="auto">
          <a:xfrm>
            <a:off x="4862520" y="431294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Closure to Accrual</a:t>
            </a:r>
          </a:p>
        </p:txBody>
      </p:sp>
      <p:sp>
        <p:nvSpPr>
          <p:cNvPr id="13" name="Text Box 4"/>
          <p:cNvSpPr txBox="1">
            <a:spLocks noChangeArrowheads="1"/>
          </p:cNvSpPr>
          <p:nvPr/>
        </p:nvSpPr>
        <p:spPr bwMode="auto">
          <a:xfrm>
            <a:off x="4862519" y="4814349"/>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Follow Up/Data Collection</a:t>
            </a:r>
          </a:p>
        </p:txBody>
      </p:sp>
      <p:sp>
        <p:nvSpPr>
          <p:cNvPr id="14" name="Text Box 4"/>
          <p:cNvSpPr txBox="1">
            <a:spLocks noChangeArrowheads="1"/>
          </p:cNvSpPr>
          <p:nvPr/>
        </p:nvSpPr>
        <p:spPr bwMode="auto">
          <a:xfrm>
            <a:off x="4846969" y="5310920"/>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Endpoint(s) Met</a:t>
            </a:r>
          </a:p>
        </p:txBody>
      </p:sp>
      <p:sp>
        <p:nvSpPr>
          <p:cNvPr id="15" name="Text Box 4"/>
          <p:cNvSpPr txBox="1">
            <a:spLocks noChangeArrowheads="1"/>
          </p:cNvSpPr>
          <p:nvPr/>
        </p:nvSpPr>
        <p:spPr bwMode="auto">
          <a:xfrm>
            <a:off x="4850081" y="5807488"/>
            <a:ext cx="3108960" cy="369332"/>
          </a:xfrm>
          <a:prstGeom prst="rect">
            <a:avLst/>
          </a:prstGeom>
          <a:gradFill>
            <a:gsLst>
              <a:gs pos="0">
                <a:srgbClr val="618251"/>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Analysis &amp; Reporting</a:t>
            </a:r>
          </a:p>
        </p:txBody>
      </p:sp>
      <p:sp>
        <p:nvSpPr>
          <p:cNvPr id="17" name="Text Box 4"/>
          <p:cNvSpPr txBox="1">
            <a:spLocks noChangeArrowheads="1"/>
          </p:cNvSpPr>
          <p:nvPr/>
        </p:nvSpPr>
        <p:spPr bwMode="auto">
          <a:xfrm>
            <a:off x="4850081" y="6306148"/>
            <a:ext cx="3108960" cy="369332"/>
          </a:xfrm>
          <a:prstGeom prst="rect">
            <a:avLst/>
          </a:prstGeom>
          <a:gradFill>
            <a:gsLst>
              <a:gs pos="0">
                <a:srgbClr val="618252"/>
              </a:gs>
              <a:gs pos="100000">
                <a:srgbClr val="E5EBE6"/>
              </a:gs>
            </a:gsLst>
          </a:gradFill>
          <a:ln>
            <a:solidFill>
              <a:schemeClr val="accent1"/>
            </a:solidFill>
            <a:headEnd/>
            <a:tailEnd/>
          </a:ln>
          <a:effectLst>
            <a:outerShdw blurRad="50800" dist="38100" dir="2700000" algn="tl" rotWithShape="0">
              <a:schemeClr val="tx1">
                <a:lumMod val="50000"/>
                <a:lumOff val="50000"/>
                <a:alpha val="40000"/>
              </a:scheme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lvl1pPr algn="l" eaLnBrk="0" hangingPunct="0">
              <a:lnSpc>
                <a:spcPct val="95000"/>
              </a:lnSpc>
              <a:spcBef>
                <a:spcPct val="50000"/>
              </a:spcBef>
              <a:buClr>
                <a:srgbClr val="A6A6A8"/>
              </a:buClr>
              <a:buChar char="•"/>
              <a:defRPr sz="3200">
                <a:solidFill>
                  <a:srgbClr val="FFFFF9"/>
                </a:solidFill>
                <a:latin typeface="Calibri" panose="020F0502020204030204" pitchFamily="34" charset="0"/>
                <a:ea typeface="MS PGothic" panose="020B0600070205080204" pitchFamily="34" charset="-128"/>
              </a:defRPr>
            </a:lvl1pPr>
            <a:lvl2pPr marL="742950" indent="-285750" algn="l" eaLnBrk="0" hangingPunct="0">
              <a:lnSpc>
                <a:spcPct val="95000"/>
              </a:lnSpc>
              <a:spcBef>
                <a:spcPct val="50000"/>
              </a:spcBef>
              <a:buChar char="–"/>
              <a:defRPr sz="2800">
                <a:solidFill>
                  <a:srgbClr val="FFFFF9"/>
                </a:solidFill>
                <a:latin typeface="Calibri" panose="020F0502020204030204" pitchFamily="34" charset="0"/>
                <a:ea typeface="MS PGothic" panose="020B0600070205080204" pitchFamily="34" charset="-128"/>
              </a:defRPr>
            </a:lvl2pPr>
            <a:lvl3pPr marL="1143000" indent="-228600" algn="l" eaLnBrk="0" hangingPunct="0">
              <a:lnSpc>
                <a:spcPct val="95000"/>
              </a:lnSpc>
              <a:spcBef>
                <a:spcPct val="50000"/>
              </a:spcBef>
              <a:buChar char="•"/>
              <a:defRPr sz="2600">
                <a:solidFill>
                  <a:srgbClr val="FFFFF9"/>
                </a:solidFill>
                <a:latin typeface="Calibri" panose="020F0502020204030204" pitchFamily="34" charset="0"/>
                <a:ea typeface="MS PGothic" panose="020B0600070205080204" pitchFamily="34" charset="-128"/>
              </a:defRPr>
            </a:lvl3pPr>
            <a:lvl4pPr marL="16002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4pPr>
            <a:lvl5pPr marL="2057400" indent="-228600" algn="l" eaLnBrk="0" hangingPunct="0">
              <a:lnSpc>
                <a:spcPct val="95000"/>
              </a:lnSpc>
              <a:spcBef>
                <a:spcPct val="50000"/>
              </a:spcBef>
              <a:buChar char="»"/>
              <a:defRPr sz="2000">
                <a:solidFill>
                  <a:srgbClr val="FFFFF9"/>
                </a:solidFill>
                <a:latin typeface="Calibri" panose="020F0502020204030204" pitchFamily="34" charset="0"/>
                <a:ea typeface="MS PGothic" panose="020B0600070205080204" pitchFamily="34" charset="-128"/>
              </a:defRPr>
            </a:lvl5pPr>
            <a:lvl6pPr marL="25146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6pPr>
            <a:lvl7pPr marL="29718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7pPr>
            <a:lvl8pPr marL="34290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8pPr>
            <a:lvl9pPr marL="3886200" indent="-228600" eaLnBrk="0" fontAlgn="base" hangingPunct="0">
              <a:lnSpc>
                <a:spcPct val="95000"/>
              </a:lnSpc>
              <a:spcBef>
                <a:spcPct val="50000"/>
              </a:spcBef>
              <a:spcAft>
                <a:spcPct val="0"/>
              </a:spcAft>
              <a:buChar char="»"/>
              <a:defRPr sz="2000">
                <a:solidFill>
                  <a:srgbClr val="FFFFF9"/>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srgbClr val="000066"/>
                </a:solidFill>
                <a:effectLst/>
                <a:uLnTx/>
                <a:uFillTx/>
                <a:latin typeface="Calibri" panose="020F0502020204030204" pitchFamily="34" charset="0"/>
                <a:ea typeface="MS PGothic" panose="020B0600070205080204" pitchFamily="34" charset="-128"/>
                <a:cs typeface="+mn-cs"/>
              </a:rPr>
              <a:t>Permanent Closure</a:t>
            </a:r>
          </a:p>
        </p:txBody>
      </p:sp>
      <p:sp>
        <p:nvSpPr>
          <p:cNvPr id="21" name="TextBox 20"/>
          <p:cNvSpPr txBox="1"/>
          <p:nvPr/>
        </p:nvSpPr>
        <p:spPr>
          <a:xfrm>
            <a:off x="1958579" y="2037960"/>
            <a:ext cx="2547325" cy="338554"/>
          </a:xfrm>
          <a:prstGeom prst="rect">
            <a:avLst/>
          </a:prstGeom>
          <a:solidFill>
            <a:schemeClr val="bg1"/>
          </a:solid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Clinical Trials Committee </a:t>
            </a:r>
          </a:p>
        </p:txBody>
      </p:sp>
      <p:cxnSp>
        <p:nvCxnSpPr>
          <p:cNvPr id="29" name="Elbow Connector 28"/>
          <p:cNvCxnSpPr/>
          <p:nvPr/>
        </p:nvCxnSpPr>
        <p:spPr bwMode="auto">
          <a:xfrm>
            <a:off x="4340431" y="1313272"/>
            <a:ext cx="522092" cy="211504"/>
          </a:xfrm>
          <a:prstGeom prst="bentConnector3">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sp>
        <p:nvSpPr>
          <p:cNvPr id="22" name="TextBox 21"/>
          <p:cNvSpPr txBox="1"/>
          <p:nvPr/>
        </p:nvSpPr>
        <p:spPr>
          <a:xfrm>
            <a:off x="8408276" y="1337846"/>
            <a:ext cx="2548128" cy="338554"/>
          </a:xfrm>
          <a:prstGeom prst="rect">
            <a:avLst/>
          </a:prstGeom>
          <a:no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Senior Investigators</a:t>
            </a:r>
          </a:p>
        </p:txBody>
      </p:sp>
      <p:cxnSp>
        <p:nvCxnSpPr>
          <p:cNvPr id="32" name="Elbow Connector 31"/>
          <p:cNvCxnSpPr>
            <a:cxnSpLocks/>
            <a:stCxn id="21" idx="3"/>
            <a:endCxn id="7" idx="1"/>
          </p:cNvCxnSpPr>
          <p:nvPr/>
        </p:nvCxnSpPr>
        <p:spPr bwMode="auto">
          <a:xfrm flipV="1">
            <a:off x="4505904" y="1999477"/>
            <a:ext cx="356620" cy="207760"/>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54" name="Elbow Connector 53"/>
          <p:cNvCxnSpPr/>
          <p:nvPr/>
        </p:nvCxnSpPr>
        <p:spPr bwMode="auto">
          <a:xfrm>
            <a:off x="4482101" y="4579011"/>
            <a:ext cx="365760" cy="492543"/>
          </a:xfrm>
          <a:prstGeom prst="bentConnector3">
            <a:avLst>
              <a:gd name="adj1" fmla="val 50000"/>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56" name="Elbow Connector 55"/>
          <p:cNvCxnSpPr/>
          <p:nvPr/>
        </p:nvCxnSpPr>
        <p:spPr bwMode="auto">
          <a:xfrm flipV="1">
            <a:off x="4482101" y="4093845"/>
            <a:ext cx="365760" cy="487680"/>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58" name="Elbow Connector 57"/>
          <p:cNvCxnSpPr/>
          <p:nvPr/>
        </p:nvCxnSpPr>
        <p:spPr bwMode="auto">
          <a:xfrm flipV="1">
            <a:off x="4482101" y="4565650"/>
            <a:ext cx="365760" cy="8865"/>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68" name="Elbow Connector 67"/>
          <p:cNvCxnSpPr>
            <a:cxnSpLocks/>
          </p:cNvCxnSpPr>
          <p:nvPr/>
        </p:nvCxnSpPr>
        <p:spPr bwMode="auto">
          <a:xfrm flipV="1">
            <a:off x="4482101" y="3603625"/>
            <a:ext cx="365760" cy="975360"/>
          </a:xfrm>
          <a:prstGeom prst="bentConnector3">
            <a:avLst/>
          </a:prstGeom>
          <a:ln>
            <a:solidFill>
              <a:srgbClr val="91A7AB"/>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70" name="Straight Arrow Connector 69"/>
          <p:cNvCxnSpPr>
            <a:cxnSpLocks/>
            <a:stCxn id="22" idx="1"/>
            <a:endCxn id="6" idx="3"/>
          </p:cNvCxnSpPr>
          <p:nvPr/>
        </p:nvCxnSpPr>
        <p:spPr bwMode="auto">
          <a:xfrm flipH="1">
            <a:off x="7971485" y="1507123"/>
            <a:ext cx="436791" cy="4049"/>
          </a:xfrm>
          <a:prstGeom prst="straightConnector1">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2" name="Elbow Connector 71"/>
          <p:cNvCxnSpPr>
            <a:cxnSpLocks/>
          </p:cNvCxnSpPr>
          <p:nvPr/>
        </p:nvCxnSpPr>
        <p:spPr bwMode="auto">
          <a:xfrm rot="10800000">
            <a:off x="7971484" y="2498725"/>
            <a:ext cx="472728" cy="1508058"/>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4" name="Elbow Connector 73"/>
          <p:cNvCxnSpPr>
            <a:cxnSpLocks/>
          </p:cNvCxnSpPr>
          <p:nvPr/>
        </p:nvCxnSpPr>
        <p:spPr bwMode="auto">
          <a:xfrm rot="10800000">
            <a:off x="7971484" y="2992457"/>
            <a:ext cx="472729" cy="1008043"/>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76" name="Elbow Connector 75"/>
          <p:cNvCxnSpPr>
            <a:cxnSpLocks/>
          </p:cNvCxnSpPr>
          <p:nvPr/>
        </p:nvCxnSpPr>
        <p:spPr bwMode="auto">
          <a:xfrm rot="10800000">
            <a:off x="7971484" y="3502261"/>
            <a:ext cx="472729" cy="501414"/>
          </a:xfrm>
          <a:prstGeom prst="bentConnector3">
            <a:avLst>
              <a:gd name="adj1" fmla="val 50000"/>
            </a:avLst>
          </a:prstGeom>
          <a:solidFill>
            <a:schemeClr val="accent1"/>
          </a:solidFill>
          <a:ln w="12700" cap="sq" cmpd="sng" algn="ctr">
            <a:solidFill>
              <a:schemeClr val="tx1"/>
            </a:solidFill>
            <a:prstDash val="solid"/>
            <a:round/>
            <a:headEnd type="none" w="sm" len="sm"/>
            <a:tailEnd type="triangle"/>
          </a:ln>
          <a:effectLst>
            <a:outerShdw dist="35921" dir="2700000" algn="ctr" rotWithShape="0">
              <a:schemeClr val="bg2"/>
            </a:outerShdw>
          </a:effectLst>
        </p:spPr>
      </p:cxnSp>
      <p:cxnSp>
        <p:nvCxnSpPr>
          <p:cNvPr id="33" name="Elbow Connector 32"/>
          <p:cNvCxnSpPr>
            <a:cxnSpLocks/>
          </p:cNvCxnSpPr>
          <p:nvPr/>
        </p:nvCxnSpPr>
        <p:spPr bwMode="auto">
          <a:xfrm>
            <a:off x="4157557" y="6059390"/>
            <a:ext cx="689413" cy="1"/>
          </a:xfrm>
          <a:prstGeom prst="bentConnector3">
            <a:avLst/>
          </a:prstGeom>
          <a:ln>
            <a:solidFill>
              <a:srgbClr val="C00000"/>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cxnSp>
        <p:nvCxnSpPr>
          <p:cNvPr id="30" name="Elbow Connector 29"/>
          <p:cNvCxnSpPr>
            <a:cxnSpLocks/>
          </p:cNvCxnSpPr>
          <p:nvPr/>
        </p:nvCxnSpPr>
        <p:spPr bwMode="auto">
          <a:xfrm rot="10800000" flipH="1">
            <a:off x="2072640" y="2994775"/>
            <a:ext cx="2804160" cy="3096000"/>
          </a:xfrm>
          <a:prstGeom prst="bentConnector3">
            <a:avLst>
              <a:gd name="adj1" fmla="val -7703"/>
            </a:avLst>
          </a:prstGeom>
          <a:ln>
            <a:solidFill>
              <a:srgbClr val="C00000"/>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sp>
        <p:nvSpPr>
          <p:cNvPr id="20" name="TextBox 19"/>
          <p:cNvSpPr txBox="1"/>
          <p:nvPr/>
        </p:nvSpPr>
        <p:spPr>
          <a:xfrm>
            <a:off x="1961931" y="1083216"/>
            <a:ext cx="2547325" cy="830997"/>
          </a:xfrm>
          <a:prstGeom prst="rect">
            <a:avLst/>
          </a:prstGeom>
          <a:solidFill>
            <a:schemeClr val="bg1"/>
          </a:solidFill>
          <a:ln>
            <a:solidFill>
              <a:schemeClr val="tx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Member Investigators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Disease Site Committees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Franklin Gothic Book"/>
                <a:ea typeface="+mn-ea"/>
                <a:cs typeface="+mn-cs"/>
              </a:rPr>
              <a:t>and Executives</a:t>
            </a:r>
          </a:p>
        </p:txBody>
      </p:sp>
      <p:sp>
        <p:nvSpPr>
          <p:cNvPr id="25" name="TextBox 24"/>
          <p:cNvSpPr txBox="1"/>
          <p:nvPr/>
        </p:nvSpPr>
        <p:spPr>
          <a:xfrm>
            <a:off x="1961563" y="4203782"/>
            <a:ext cx="2548128" cy="646331"/>
          </a:xfrm>
          <a:prstGeom prst="rect">
            <a:avLst/>
          </a:prstGeom>
          <a:gradFill>
            <a:gsLst>
              <a:gs pos="0">
                <a:srgbClr val="618252"/>
              </a:gs>
              <a:gs pos="100000">
                <a:srgbClr val="E5EBE6"/>
              </a:gs>
            </a:gsLst>
          </a:gradFill>
          <a:ln>
            <a:solidFill>
              <a:schemeClr val="accent1"/>
            </a:solidFill>
          </a:ln>
          <a:effectLst>
            <a:outerShdw blurRad="50800" dist="38100" dir="2700000" algn="tl" rotWithShape="0">
              <a:schemeClr val="tx1">
                <a:lumMod val="50000"/>
                <a:lumOff val="50000"/>
                <a:alpha val="40000"/>
              </a:scheme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Member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Cancer Centres</a:t>
            </a:r>
          </a:p>
        </p:txBody>
      </p:sp>
      <p:sp>
        <p:nvSpPr>
          <p:cNvPr id="3" name="TextBox 2"/>
          <p:cNvSpPr txBox="1"/>
          <p:nvPr/>
        </p:nvSpPr>
        <p:spPr>
          <a:xfrm>
            <a:off x="8781687" y="5153946"/>
            <a:ext cx="1865447" cy="1138773"/>
          </a:xfrm>
          <a:prstGeom prst="rect">
            <a:avLst/>
          </a:prstGeom>
          <a:noFill/>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Legend:</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Current</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Patient Engagement</a:t>
            </a:r>
          </a:p>
          <a:p>
            <a:pPr marL="0" marR="0" lvl="0" indent="0" algn="l" defTabSz="538163"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Planned </a:t>
            </a:r>
          </a:p>
          <a:p>
            <a:pPr marL="0" marR="0" lvl="0" indent="0" algn="l" defTabSz="3587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a:ea typeface="+mn-ea"/>
                <a:cs typeface="+mn-cs"/>
              </a:rPr>
              <a:t>	Patient Engagement</a:t>
            </a:r>
          </a:p>
        </p:txBody>
      </p:sp>
      <p:cxnSp>
        <p:nvCxnSpPr>
          <p:cNvPr id="79" name="Elbow Connector 78"/>
          <p:cNvCxnSpPr/>
          <p:nvPr/>
        </p:nvCxnSpPr>
        <p:spPr bwMode="auto">
          <a:xfrm>
            <a:off x="4463819" y="4565650"/>
            <a:ext cx="396000" cy="975360"/>
          </a:xfrm>
          <a:prstGeom prst="bentConnector3">
            <a:avLst/>
          </a:prstGeom>
          <a:ln>
            <a:solidFill>
              <a:schemeClr val="bg2">
                <a:lumMod val="75000"/>
              </a:schemeClr>
            </a:solidFill>
            <a:headEnd type="none" w="sm" len="sm"/>
            <a:tailEnd type="triangle"/>
          </a:ln>
          <a:effectLst/>
        </p:spPr>
        <p:style>
          <a:lnRef idx="2">
            <a:schemeClr val="accent6"/>
          </a:lnRef>
          <a:fillRef idx="0">
            <a:schemeClr val="accent6"/>
          </a:fillRef>
          <a:effectRef idx="1">
            <a:schemeClr val="accent6"/>
          </a:effectRef>
          <a:fontRef idx="minor">
            <a:schemeClr val="tx1"/>
          </a:fontRef>
        </p:style>
      </p:cxnSp>
      <p:sp>
        <p:nvSpPr>
          <p:cNvPr id="67" name="Rectangle 66"/>
          <p:cNvSpPr/>
          <p:nvPr/>
        </p:nvSpPr>
        <p:spPr>
          <a:xfrm>
            <a:off x="152401" y="6324600"/>
            <a:ext cx="4114800" cy="5035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cxnSp>
        <p:nvCxnSpPr>
          <p:cNvPr id="37" name="Straight Arrow Connector 36">
            <a:extLst>
              <a:ext uri="{FF2B5EF4-FFF2-40B4-BE49-F238E27FC236}">
                <a16:creationId xmlns:a16="http://schemas.microsoft.com/office/drawing/2014/main" id="{252CADF6-8542-4812-BF03-D4DD4F6B45CB}"/>
              </a:ext>
            </a:extLst>
          </p:cNvPr>
          <p:cNvCxnSpPr>
            <a:cxnSpLocks/>
          </p:cNvCxnSpPr>
          <p:nvPr/>
        </p:nvCxnSpPr>
        <p:spPr>
          <a:xfrm>
            <a:off x="4433248" y="2535499"/>
            <a:ext cx="468000" cy="0"/>
          </a:xfrm>
          <a:prstGeom prst="straightConnector1">
            <a:avLst/>
          </a:prstGeom>
          <a:ln w="34925">
            <a:solidFill>
              <a:srgbClr val="91A7AB"/>
            </a:solidFill>
            <a:tailEnd type="triangle"/>
          </a:ln>
          <a:effectLst/>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46304EB-0584-4209-BD04-33AA5C107BE0}"/>
              </a:ext>
            </a:extLst>
          </p:cNvPr>
          <p:cNvSpPr txBox="1"/>
          <p:nvPr/>
        </p:nvSpPr>
        <p:spPr>
          <a:xfrm>
            <a:off x="1968138" y="2496643"/>
            <a:ext cx="2537766" cy="338554"/>
          </a:xfrm>
          <a:prstGeom prst="rect">
            <a:avLst/>
          </a:prstGeom>
          <a:solidFill>
            <a:schemeClr val="bg1"/>
          </a:solidFill>
          <a:ln>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Trial Team Members</a:t>
            </a:r>
          </a:p>
        </p:txBody>
      </p:sp>
      <p:cxnSp>
        <p:nvCxnSpPr>
          <p:cNvPr id="40" name="Straight Connector 39">
            <a:extLst>
              <a:ext uri="{FF2B5EF4-FFF2-40B4-BE49-F238E27FC236}">
                <a16:creationId xmlns:a16="http://schemas.microsoft.com/office/drawing/2014/main" id="{32F4415A-372E-4795-956E-8313F601C754}"/>
              </a:ext>
            </a:extLst>
          </p:cNvPr>
          <p:cNvCxnSpPr/>
          <p:nvPr/>
        </p:nvCxnSpPr>
        <p:spPr>
          <a:xfrm>
            <a:off x="4663324" y="2535499"/>
            <a:ext cx="0" cy="1148426"/>
          </a:xfrm>
          <a:prstGeom prst="line">
            <a:avLst/>
          </a:prstGeom>
          <a:ln w="28575">
            <a:solidFill>
              <a:srgbClr val="91A7AB"/>
            </a:solidFill>
          </a:ln>
          <a:effectLst/>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FE22BAD7-3B22-4FF1-B602-D4746E100C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2695" y="1321427"/>
            <a:ext cx="159176" cy="360000"/>
          </a:xfrm>
          <a:prstGeom prst="rect">
            <a:avLst/>
          </a:prstGeom>
          <a:effectLst/>
        </p:spPr>
      </p:pic>
      <p:pic>
        <p:nvPicPr>
          <p:cNvPr id="81" name="Picture 80">
            <a:extLst>
              <a:ext uri="{FF2B5EF4-FFF2-40B4-BE49-F238E27FC236}">
                <a16:creationId xmlns:a16="http://schemas.microsoft.com/office/drawing/2014/main" id="{35EA4E32-2F3D-47BB-A371-0A36C3C1C7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16048" y="1816067"/>
            <a:ext cx="188064" cy="360000"/>
          </a:xfrm>
          <a:prstGeom prst="rect">
            <a:avLst/>
          </a:prstGeom>
          <a:effectLst/>
        </p:spPr>
      </p:pic>
      <p:pic>
        <p:nvPicPr>
          <p:cNvPr id="83" name="Picture 82">
            <a:extLst>
              <a:ext uri="{FF2B5EF4-FFF2-40B4-BE49-F238E27FC236}">
                <a16:creationId xmlns:a16="http://schemas.microsoft.com/office/drawing/2014/main" id="{4249A6C2-BB26-40C2-B071-AF1A5D63D0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29248" y="2309123"/>
            <a:ext cx="159176" cy="360000"/>
          </a:xfrm>
          <a:prstGeom prst="rect">
            <a:avLst/>
          </a:prstGeom>
          <a:effectLst/>
        </p:spPr>
      </p:pic>
      <p:pic>
        <p:nvPicPr>
          <p:cNvPr id="85" name="Picture 84">
            <a:extLst>
              <a:ext uri="{FF2B5EF4-FFF2-40B4-BE49-F238E27FC236}">
                <a16:creationId xmlns:a16="http://schemas.microsoft.com/office/drawing/2014/main" id="{049B6B2A-75F6-46AF-AF34-F0E0BA55C6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2896" y="3811275"/>
            <a:ext cx="159176" cy="360000"/>
          </a:xfrm>
          <a:prstGeom prst="rect">
            <a:avLst/>
          </a:prstGeom>
          <a:effectLst/>
        </p:spPr>
      </p:pic>
      <p:pic>
        <p:nvPicPr>
          <p:cNvPr id="90" name="Picture 89">
            <a:extLst>
              <a:ext uri="{FF2B5EF4-FFF2-40B4-BE49-F238E27FC236}">
                <a16:creationId xmlns:a16="http://schemas.microsoft.com/office/drawing/2014/main" id="{3EACF598-E00A-4A78-903F-20F0F366F1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96535" y="2014056"/>
            <a:ext cx="188064" cy="360000"/>
          </a:xfrm>
          <a:prstGeom prst="rect">
            <a:avLst/>
          </a:prstGeom>
          <a:effectLst/>
        </p:spPr>
      </p:pic>
      <p:pic>
        <p:nvPicPr>
          <p:cNvPr id="91" name="Picture 90">
            <a:extLst>
              <a:ext uri="{FF2B5EF4-FFF2-40B4-BE49-F238E27FC236}">
                <a16:creationId xmlns:a16="http://schemas.microsoft.com/office/drawing/2014/main" id="{622088CA-AAAC-46E9-9119-E884769B64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22535" y="1546415"/>
            <a:ext cx="159176" cy="360000"/>
          </a:xfrm>
          <a:prstGeom prst="rect">
            <a:avLst/>
          </a:prstGeom>
          <a:effectLst/>
        </p:spPr>
      </p:pic>
      <p:pic>
        <p:nvPicPr>
          <p:cNvPr id="93" name="Picture 92">
            <a:extLst>
              <a:ext uri="{FF2B5EF4-FFF2-40B4-BE49-F238E27FC236}">
                <a16:creationId xmlns:a16="http://schemas.microsoft.com/office/drawing/2014/main" id="{28B5C7C5-606A-40E2-9B85-D44358B69F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00565" y="5383272"/>
            <a:ext cx="159176" cy="360000"/>
          </a:xfrm>
          <a:prstGeom prst="rect">
            <a:avLst/>
          </a:prstGeom>
          <a:effectLst/>
        </p:spPr>
      </p:pic>
      <p:pic>
        <p:nvPicPr>
          <p:cNvPr id="94" name="Picture 93">
            <a:extLst>
              <a:ext uri="{FF2B5EF4-FFF2-40B4-BE49-F238E27FC236}">
                <a16:creationId xmlns:a16="http://schemas.microsoft.com/office/drawing/2014/main" id="{41DADD04-8238-4FFF-8E3B-4CB1E54DC31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artisticPencilSketch trans="15000"/>
                    </a14:imgEffect>
                  </a14:imgLayer>
                </a14:imgProps>
              </a:ext>
              <a:ext uri="{28A0092B-C50C-407E-A947-70E740481C1C}">
                <a14:useLocalDpi xmlns:a14="http://schemas.microsoft.com/office/drawing/2010/main"/>
              </a:ext>
            </a:extLst>
          </a:blip>
          <a:srcRect/>
          <a:stretch/>
        </p:blipFill>
        <p:spPr>
          <a:xfrm>
            <a:off x="9002578" y="5878719"/>
            <a:ext cx="159176" cy="360000"/>
          </a:xfrm>
          <a:prstGeom prst="rect">
            <a:avLst/>
          </a:prstGeom>
          <a:effectLst/>
        </p:spPr>
      </p:pic>
      <p:pic>
        <p:nvPicPr>
          <p:cNvPr id="95" name="Picture 94">
            <a:extLst>
              <a:ext uri="{FF2B5EF4-FFF2-40B4-BE49-F238E27FC236}">
                <a16:creationId xmlns:a16="http://schemas.microsoft.com/office/drawing/2014/main" id="{E165A52B-25B9-489B-A909-F0D1B932F2BA}"/>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artisticPencilSketch trans="15000"/>
                    </a14:imgEffect>
                  </a14:imgLayer>
                </a14:imgProps>
              </a:ext>
              <a:ext uri="{28A0092B-C50C-407E-A947-70E740481C1C}">
                <a14:useLocalDpi xmlns:a14="http://schemas.microsoft.com/office/drawing/2010/main"/>
              </a:ext>
            </a:extLst>
          </a:blip>
          <a:srcRect/>
          <a:stretch/>
        </p:blipFill>
        <p:spPr>
          <a:xfrm>
            <a:off x="4925157" y="5810668"/>
            <a:ext cx="159176" cy="360000"/>
          </a:xfrm>
          <a:prstGeom prst="rect">
            <a:avLst/>
          </a:prstGeom>
          <a:effectLst/>
        </p:spPr>
      </p:pic>
      <p:sp>
        <p:nvSpPr>
          <p:cNvPr id="89" name="TextBox 88"/>
          <p:cNvSpPr txBox="1"/>
          <p:nvPr/>
        </p:nvSpPr>
        <p:spPr>
          <a:xfrm>
            <a:off x="1968138" y="5760724"/>
            <a:ext cx="2537766" cy="584775"/>
          </a:xfrm>
          <a:prstGeom prst="rect">
            <a:avLst/>
          </a:prstGeom>
          <a:solidFill>
            <a:schemeClr val="bg1"/>
          </a:solidFill>
          <a:ln w="12700">
            <a:solidFill>
              <a:srgbClr val="C00000"/>
            </a:solidFill>
          </a:ln>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Independent Data Safety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    Monitoring Committee</a:t>
            </a:r>
          </a:p>
        </p:txBody>
      </p:sp>
      <p:pic>
        <p:nvPicPr>
          <p:cNvPr id="96" name="Picture 95">
            <a:extLst>
              <a:ext uri="{FF2B5EF4-FFF2-40B4-BE49-F238E27FC236}">
                <a16:creationId xmlns:a16="http://schemas.microsoft.com/office/drawing/2014/main" id="{EE696511-E54E-410E-9F32-6E0C9147B1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41160" y="5976552"/>
            <a:ext cx="159176" cy="360000"/>
          </a:xfrm>
          <a:prstGeom prst="rect">
            <a:avLst/>
          </a:prstGeom>
          <a:effectLst/>
        </p:spPr>
      </p:pic>
      <p:sp>
        <p:nvSpPr>
          <p:cNvPr id="23" name="TextBox 22"/>
          <p:cNvSpPr txBox="1"/>
          <p:nvPr/>
        </p:nvSpPr>
        <p:spPr>
          <a:xfrm>
            <a:off x="8408276" y="3657600"/>
            <a:ext cx="2548128" cy="615553"/>
          </a:xfrm>
          <a:prstGeom prst="rect">
            <a:avLst/>
          </a:prstGeom>
          <a:solidFill>
            <a:schemeClr val="bg1"/>
          </a:solidFill>
          <a:ln>
            <a:solidFill>
              <a:schemeClr val="tx1"/>
            </a:solidFill>
          </a:ln>
          <a:effectLst/>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Trial Team</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Support Departments </a:t>
            </a:r>
            <a:r>
              <a:rPr kumimoji="0" lang="en-US" sz="1800" b="0" i="0" u="none" strike="noStrike" kern="1200" cap="none" spc="0" normalizeH="0" baseline="0" noProof="0" dirty="0">
                <a:ln>
                  <a:noFill/>
                </a:ln>
                <a:solidFill>
                  <a:srgbClr val="000000"/>
                </a:solidFill>
                <a:effectLst/>
                <a:uLnTx/>
                <a:uFillTx/>
                <a:latin typeface="Franklin Gothic Book"/>
                <a:ea typeface="+mn-ea"/>
                <a:cs typeface="+mn-cs"/>
              </a:rPr>
              <a:t> </a:t>
            </a:r>
          </a:p>
        </p:txBody>
      </p:sp>
      <p:sp>
        <p:nvSpPr>
          <p:cNvPr id="42" name="TextBox 41">
            <a:extLst>
              <a:ext uri="{FF2B5EF4-FFF2-40B4-BE49-F238E27FC236}">
                <a16:creationId xmlns:a16="http://schemas.microsoft.com/office/drawing/2014/main" id="{ED061ABD-991B-42D5-9E19-6A7A7A6C9F53}"/>
              </a:ext>
            </a:extLst>
          </p:cNvPr>
          <p:cNvSpPr txBox="1"/>
          <p:nvPr/>
        </p:nvSpPr>
        <p:spPr>
          <a:xfrm flipH="1">
            <a:off x="2590804" y="697468"/>
            <a:ext cx="1142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Franklin Gothic Book"/>
                <a:ea typeface="+mn-ea"/>
                <a:cs typeface="+mn-cs"/>
              </a:rPr>
              <a:t>Members</a:t>
            </a:r>
          </a:p>
        </p:txBody>
      </p:sp>
      <p:sp>
        <p:nvSpPr>
          <p:cNvPr id="97" name="TextBox 96">
            <a:extLst>
              <a:ext uri="{FF2B5EF4-FFF2-40B4-BE49-F238E27FC236}">
                <a16:creationId xmlns:a16="http://schemas.microsoft.com/office/drawing/2014/main" id="{3D0F82AA-681E-4485-B94E-02278A8D66CF}"/>
              </a:ext>
            </a:extLst>
          </p:cNvPr>
          <p:cNvSpPr txBox="1"/>
          <p:nvPr/>
        </p:nvSpPr>
        <p:spPr>
          <a:xfrm flipH="1">
            <a:off x="8001000" y="697468"/>
            <a:ext cx="3429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0000"/>
                </a:solidFill>
                <a:effectLst/>
                <a:uLnTx/>
                <a:uFillTx/>
                <a:latin typeface="Franklin Gothic Book"/>
                <a:ea typeface="+mn-ea"/>
                <a:cs typeface="+mn-cs"/>
              </a:rPr>
              <a:t>Operations and Statistics Centre</a:t>
            </a:r>
          </a:p>
        </p:txBody>
      </p:sp>
      <p:sp>
        <p:nvSpPr>
          <p:cNvPr id="59" name="Rectangle 58">
            <a:extLst>
              <a:ext uri="{FF2B5EF4-FFF2-40B4-BE49-F238E27FC236}">
                <a16:creationId xmlns:a16="http://schemas.microsoft.com/office/drawing/2014/main" id="{3ACE413D-5719-7D77-05D1-9AAC24BBA55F}"/>
              </a:ext>
            </a:extLst>
          </p:cNvPr>
          <p:cNvSpPr/>
          <p:nvPr/>
        </p:nvSpPr>
        <p:spPr>
          <a:xfrm>
            <a:off x="990600" y="1219200"/>
            <a:ext cx="709515" cy="553967"/>
          </a:xfrm>
          <a:prstGeom prst="rect">
            <a:avLst/>
          </a:prstGeom>
          <a:solidFill>
            <a:schemeClr val="accent4">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DSC Chair, SI, PI</a:t>
            </a:r>
          </a:p>
        </p:txBody>
      </p:sp>
      <p:sp>
        <p:nvSpPr>
          <p:cNvPr id="60" name="Rectangle 59">
            <a:extLst>
              <a:ext uri="{FF2B5EF4-FFF2-40B4-BE49-F238E27FC236}">
                <a16:creationId xmlns:a16="http://schemas.microsoft.com/office/drawing/2014/main" id="{5A946676-87EB-FEA1-1861-A7036EF0A507}"/>
              </a:ext>
            </a:extLst>
          </p:cNvPr>
          <p:cNvSpPr/>
          <p:nvPr/>
        </p:nvSpPr>
        <p:spPr>
          <a:xfrm>
            <a:off x="990600" y="1828800"/>
            <a:ext cx="723318" cy="553967"/>
          </a:xfrm>
          <a:prstGeom prst="rect">
            <a:avLst/>
          </a:prstGeom>
          <a:solidFill>
            <a:srgbClr val="FFF3FF"/>
          </a:solid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PRC </a:t>
            </a:r>
            <a:b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Chair</a:t>
            </a:r>
          </a:p>
        </p:txBody>
      </p:sp>
      <p:sp>
        <p:nvSpPr>
          <p:cNvPr id="61" name="Rectangle 60">
            <a:extLst>
              <a:ext uri="{FF2B5EF4-FFF2-40B4-BE49-F238E27FC236}">
                <a16:creationId xmlns:a16="http://schemas.microsoft.com/office/drawing/2014/main" id="{A6463E00-80AD-7B05-ADB4-7A5928739FAF}"/>
              </a:ext>
            </a:extLst>
          </p:cNvPr>
          <p:cNvSpPr/>
          <p:nvPr/>
        </p:nvSpPr>
        <p:spPr>
          <a:xfrm>
            <a:off x="990600" y="2438400"/>
            <a:ext cx="723318" cy="553967"/>
          </a:xfrm>
          <a:prstGeom prst="rect">
            <a:avLst/>
          </a:prstGeom>
          <a:solidFill>
            <a:schemeClr val="accent3">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Study </a:t>
            </a:r>
            <a:b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Co-ord (SC)</a:t>
            </a:r>
          </a:p>
        </p:txBody>
      </p:sp>
      <p:sp>
        <p:nvSpPr>
          <p:cNvPr id="62" name="Rectangle 61">
            <a:extLst>
              <a:ext uri="{FF2B5EF4-FFF2-40B4-BE49-F238E27FC236}">
                <a16:creationId xmlns:a16="http://schemas.microsoft.com/office/drawing/2014/main" id="{EA9F844E-6E8C-D6B6-E72A-DB035FE8A933}"/>
              </a:ext>
            </a:extLst>
          </p:cNvPr>
          <p:cNvSpPr/>
          <p:nvPr/>
        </p:nvSpPr>
        <p:spPr>
          <a:xfrm>
            <a:off x="990600" y="3041947"/>
            <a:ext cx="723318" cy="553967"/>
          </a:xfrm>
          <a:prstGeom prst="rect">
            <a:avLst/>
          </a:prstGeom>
          <a:solidFill>
            <a:schemeClr val="accent6">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SC, Comm Lead</a:t>
            </a:r>
          </a:p>
        </p:txBody>
      </p:sp>
      <p:sp>
        <p:nvSpPr>
          <p:cNvPr id="63" name="Rectangle 62">
            <a:extLst>
              <a:ext uri="{FF2B5EF4-FFF2-40B4-BE49-F238E27FC236}">
                <a16:creationId xmlns:a16="http://schemas.microsoft.com/office/drawing/2014/main" id="{03DC3C13-3709-3344-2FE3-335C182F4322}"/>
              </a:ext>
            </a:extLst>
          </p:cNvPr>
          <p:cNvSpPr/>
          <p:nvPr/>
        </p:nvSpPr>
        <p:spPr>
          <a:xfrm>
            <a:off x="565653" y="3644290"/>
            <a:ext cx="1150662" cy="928617"/>
          </a:xfrm>
          <a:prstGeom prst="rect">
            <a:avLst/>
          </a:prstGeom>
          <a:no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Monthly electronic reports, meetings, accrual tool,, SC, Chair</a:t>
            </a:r>
          </a:p>
        </p:txBody>
      </p:sp>
      <p:sp>
        <p:nvSpPr>
          <p:cNvPr id="2" name="Slide Number Placeholder 1">
            <a:extLst>
              <a:ext uri="{FF2B5EF4-FFF2-40B4-BE49-F238E27FC236}">
                <a16:creationId xmlns:a16="http://schemas.microsoft.com/office/drawing/2014/main" id="{8C1F4A61-8AEE-846D-155A-F4963B6FEDFC}"/>
              </a:ext>
            </a:extLst>
          </p:cNvPr>
          <p:cNvSpPr>
            <a:spLocks noGrp="1"/>
          </p:cNvSpPr>
          <p:nvPr>
            <p:ph type="sldNum" sz="quarter" idx="12"/>
          </p:nvPr>
        </p:nvSpPr>
        <p:spPr/>
        <p:txBody>
          <a:bodyPr/>
          <a:lstStyle/>
          <a:p>
            <a:fld id="{2754ED01-E2A0-4C1E-8E21-014B99041579}" type="slidenum">
              <a:rPr lang="en-US" smtClean="0"/>
              <a:pPr/>
              <a:t>23</a:t>
            </a:fld>
            <a:endParaRPr lang="en-US" dirty="0"/>
          </a:p>
        </p:txBody>
      </p:sp>
      <p:pic>
        <p:nvPicPr>
          <p:cNvPr id="77" name="Picture 76">
            <a:extLst>
              <a:ext uri="{FF2B5EF4-FFF2-40B4-BE49-F238E27FC236}">
                <a16:creationId xmlns:a16="http://schemas.microsoft.com/office/drawing/2014/main" id="{A5AECF72-D2F9-7C64-D4AC-BA9F53BF9D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6224" y="4821600"/>
            <a:ext cx="159176" cy="360000"/>
          </a:xfrm>
          <a:prstGeom prst="rect">
            <a:avLst/>
          </a:prstGeom>
          <a:effectLst/>
        </p:spPr>
      </p:pic>
      <p:sp>
        <p:nvSpPr>
          <p:cNvPr id="87" name="Slide Number Placeholder 1">
            <a:extLst>
              <a:ext uri="{FF2B5EF4-FFF2-40B4-BE49-F238E27FC236}">
                <a16:creationId xmlns:a16="http://schemas.microsoft.com/office/drawing/2014/main" id="{1B0705D1-00B8-F699-0DCF-6581E1C90F63}"/>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23</a:t>
            </a:r>
          </a:p>
        </p:txBody>
      </p:sp>
    </p:spTree>
    <p:extLst>
      <p:ext uri="{BB962C8B-B14F-4D97-AF65-F5344CB8AC3E}">
        <p14:creationId xmlns:p14="http://schemas.microsoft.com/office/powerpoint/2010/main" val="290786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E64833-671B-1212-0D20-27F4F60AE12A}"/>
              </a:ext>
            </a:extLst>
          </p:cNvPr>
          <p:cNvGrpSpPr/>
          <p:nvPr/>
        </p:nvGrpSpPr>
        <p:grpSpPr>
          <a:xfrm>
            <a:off x="5648498" y="2110889"/>
            <a:ext cx="5400502" cy="3375511"/>
            <a:chOff x="5378294" y="1240971"/>
            <a:chExt cx="5853322" cy="3658540"/>
          </a:xfrm>
        </p:grpSpPr>
        <p:pic>
          <p:nvPicPr>
            <p:cNvPr id="6" name="Picture 5">
              <a:extLst>
                <a:ext uri="{FF2B5EF4-FFF2-40B4-BE49-F238E27FC236}">
                  <a16:creationId xmlns:a16="http://schemas.microsoft.com/office/drawing/2014/main" id="{B628C288-D9F0-4508-9028-DED0D4C6AC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203528">
              <a:off x="5378294" y="1481237"/>
              <a:ext cx="2404608" cy="3075603"/>
            </a:xfrm>
            <a:prstGeom prst="rect">
              <a:avLst/>
            </a:prstGeom>
            <a:ln>
              <a:solidFill>
                <a:srgbClr val="000000"/>
              </a:solidFill>
            </a:ln>
          </p:spPr>
        </p:pic>
        <p:pic>
          <p:nvPicPr>
            <p:cNvPr id="14" name="Picture 13">
              <a:extLst>
                <a:ext uri="{FF2B5EF4-FFF2-40B4-BE49-F238E27FC236}">
                  <a16:creationId xmlns:a16="http://schemas.microsoft.com/office/drawing/2014/main" id="{A6C93CCC-4B73-475B-B00B-F2284FFD4F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85989">
              <a:off x="6556667" y="1240971"/>
              <a:ext cx="2512019" cy="3253143"/>
            </a:xfrm>
            <a:prstGeom prst="rect">
              <a:avLst/>
            </a:prstGeom>
            <a:ln>
              <a:solidFill>
                <a:srgbClr val="000000"/>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D6DF8B42-988A-4DBD-8C13-9793A5633A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1608" y="1278614"/>
              <a:ext cx="2548918" cy="3298139"/>
            </a:xfrm>
            <a:prstGeom prst="rect">
              <a:avLst/>
            </a:prstGeom>
            <a:ln>
              <a:solidFill>
                <a:srgbClr val="000000"/>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47D95565-86F9-47EF-B89F-AA6010CA28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837414">
              <a:off x="8701882" y="1646368"/>
              <a:ext cx="2529734" cy="3253143"/>
            </a:xfrm>
            <a:prstGeom prst="rect">
              <a:avLst/>
            </a:prstGeom>
            <a:ln>
              <a:solidFill>
                <a:srgbClr val="000000"/>
              </a:solidFill>
            </a:ln>
            <a:effectLst>
              <a:outerShdw blurRad="50800" dist="38100" dir="2700000" algn="tl" rotWithShape="0">
                <a:prstClr val="black">
                  <a:alpha val="40000"/>
                </a:prstClr>
              </a:outerShdw>
            </a:effectLst>
          </p:spPr>
        </p:pic>
      </p:grpSp>
      <p:sp>
        <p:nvSpPr>
          <p:cNvPr id="19" name="TextBox 18">
            <a:extLst>
              <a:ext uri="{FF2B5EF4-FFF2-40B4-BE49-F238E27FC236}">
                <a16:creationId xmlns:a16="http://schemas.microsoft.com/office/drawing/2014/main" id="{B8BF7849-7C95-4B8E-BE52-2E29AD948156}"/>
              </a:ext>
            </a:extLst>
          </p:cNvPr>
          <p:cNvSpPr txBox="1"/>
          <p:nvPr/>
        </p:nvSpPr>
        <p:spPr>
          <a:xfrm>
            <a:off x="620484" y="2005548"/>
            <a:ext cx="4180116" cy="3877985"/>
          </a:xfrm>
          <a:prstGeom prst="rect">
            <a:avLst/>
          </a:prstGeom>
          <a:noFill/>
        </p:spPr>
        <p:txBody>
          <a:bodyPr wrap="square" rtlCol="0">
            <a:spAutoFit/>
          </a:bodyPr>
          <a:lstStyle/>
          <a:p>
            <a:r>
              <a:rPr lang="en-CA" sz="2400" dirty="0"/>
              <a:t>Tools to do the job</a:t>
            </a:r>
          </a:p>
          <a:p>
            <a:endParaRPr lang="en-CA" sz="2400" dirty="0"/>
          </a:p>
          <a:p>
            <a:pPr marL="342900" indent="-342900">
              <a:spcAft>
                <a:spcPts val="1200"/>
              </a:spcAft>
              <a:buFont typeface="Arial" panose="020B0604020202020204" pitchFamily="34" charset="0"/>
              <a:buChar char="•"/>
            </a:pPr>
            <a:r>
              <a:rPr lang="en-CA" sz="2400" dirty="0"/>
              <a:t>New Proposal Review Form</a:t>
            </a:r>
          </a:p>
          <a:p>
            <a:pPr marL="285750" indent="-285750">
              <a:spcAft>
                <a:spcPts val="1200"/>
              </a:spcAft>
              <a:buFont typeface="Arial" panose="020B0604020202020204" pitchFamily="34" charset="0"/>
              <a:buChar char="•"/>
            </a:pPr>
            <a:r>
              <a:rPr lang="en-CA" sz="2400" dirty="0"/>
              <a:t>Protocol Development and Review Form</a:t>
            </a:r>
          </a:p>
          <a:p>
            <a:pPr marL="285750" indent="-285750">
              <a:spcAft>
                <a:spcPts val="1200"/>
              </a:spcAft>
              <a:buFont typeface="Arial" panose="020B0604020202020204" pitchFamily="34" charset="0"/>
              <a:buChar char="•"/>
            </a:pPr>
            <a:r>
              <a:rPr lang="en-CA" sz="2400" dirty="0"/>
              <a:t>Consent Development and Review Form</a:t>
            </a:r>
          </a:p>
          <a:p>
            <a:pPr marL="285750" indent="-285750">
              <a:spcAft>
                <a:spcPts val="1200"/>
              </a:spcAft>
              <a:buFont typeface="Arial" panose="020B0604020202020204" pitchFamily="34" charset="0"/>
              <a:buChar char="•"/>
            </a:pPr>
            <a:r>
              <a:rPr lang="en-CA" sz="2400" dirty="0"/>
              <a:t>Plain Language Summaries Template</a:t>
            </a:r>
          </a:p>
        </p:txBody>
      </p:sp>
      <p:sp>
        <p:nvSpPr>
          <p:cNvPr id="10" name="L-Shape 9">
            <a:extLst>
              <a:ext uri="{FF2B5EF4-FFF2-40B4-BE49-F238E27FC236}">
                <a16:creationId xmlns:a16="http://schemas.microsoft.com/office/drawing/2014/main" id="{D2678859-A1F8-FA4B-10DE-EBE4BAE64518}"/>
              </a:ext>
            </a:extLst>
          </p:cNvPr>
          <p:cNvSpPr/>
          <p:nvPr/>
        </p:nvSpPr>
        <p:spPr>
          <a:xfrm rot="5400000">
            <a:off x="2514600" y="-914400"/>
            <a:ext cx="914400" cy="487680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07E6D30F-36F6-0D79-8629-348B5009071C}"/>
              </a:ext>
            </a:extLst>
          </p:cNvPr>
          <p:cNvSpPr/>
          <p:nvPr/>
        </p:nvSpPr>
        <p:spPr>
          <a:xfrm>
            <a:off x="685798" y="1229674"/>
            <a:ext cx="4876800"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2400" kern="1200" dirty="0"/>
              <a:t>Engaging – tools to do the job</a:t>
            </a:r>
          </a:p>
        </p:txBody>
      </p:sp>
      <p:sp>
        <p:nvSpPr>
          <p:cNvPr id="13" name="Title 1">
            <a:extLst>
              <a:ext uri="{FF2B5EF4-FFF2-40B4-BE49-F238E27FC236}">
                <a16:creationId xmlns:a16="http://schemas.microsoft.com/office/drawing/2014/main" id="{62AB8C37-2CC2-6B81-FF94-D47E86C5188F}"/>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sp>
        <p:nvSpPr>
          <p:cNvPr id="7" name="Slide Number Placeholder 6">
            <a:extLst>
              <a:ext uri="{FF2B5EF4-FFF2-40B4-BE49-F238E27FC236}">
                <a16:creationId xmlns:a16="http://schemas.microsoft.com/office/drawing/2014/main" id="{B3D6BC43-456B-CBDC-2264-D6304CE07BF5}"/>
              </a:ext>
            </a:extLst>
          </p:cNvPr>
          <p:cNvSpPr>
            <a:spLocks noGrp="1"/>
          </p:cNvSpPr>
          <p:nvPr>
            <p:ph type="sldNum" sz="quarter" idx="12"/>
          </p:nvPr>
        </p:nvSpPr>
        <p:spPr/>
        <p:txBody>
          <a:bodyPr/>
          <a:lstStyle/>
          <a:p>
            <a:fld id="{2754ED01-E2A0-4C1E-8E21-014B99041579}" type="slidenum">
              <a:rPr lang="en-US" smtClean="0"/>
              <a:pPr/>
              <a:t>24</a:t>
            </a:fld>
            <a:endParaRPr lang="en-US" dirty="0"/>
          </a:p>
        </p:txBody>
      </p:sp>
      <p:sp>
        <p:nvSpPr>
          <p:cNvPr id="15" name="Slide Number Placeholder 1">
            <a:extLst>
              <a:ext uri="{FF2B5EF4-FFF2-40B4-BE49-F238E27FC236}">
                <a16:creationId xmlns:a16="http://schemas.microsoft.com/office/drawing/2014/main" id="{8B0401A6-C8F9-EFEE-68ED-1A4C33370B81}"/>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24</a:t>
            </a:r>
          </a:p>
        </p:txBody>
      </p:sp>
    </p:spTree>
    <p:extLst>
      <p:ext uri="{BB962C8B-B14F-4D97-AF65-F5344CB8AC3E}">
        <p14:creationId xmlns:p14="http://schemas.microsoft.com/office/powerpoint/2010/main" val="4032222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394550E-0BAB-4900-A341-A7647E495324}"/>
              </a:ext>
            </a:extLst>
          </p:cNvPr>
          <p:cNvSpPr>
            <a:spLocks noGrp="1"/>
          </p:cNvSpPr>
          <p:nvPr>
            <p:ph type="title"/>
          </p:nvPr>
        </p:nvSpPr>
        <p:spPr>
          <a:xfrm>
            <a:off x="304800" y="333103"/>
            <a:ext cx="11329259" cy="548640"/>
          </a:xfrm>
        </p:spPr>
        <p:txBody>
          <a:bodyPr/>
          <a:lstStyle/>
          <a:p>
            <a:pPr algn="l"/>
            <a:r>
              <a:rPr lang="en-CA" dirty="0">
                <a:solidFill>
                  <a:srgbClr val="3D6D28"/>
                </a:solidFill>
              </a:rPr>
              <a:t>Phase III - Patient Engagement – CCTG Trials </a:t>
            </a:r>
            <a:endParaRPr lang="en-CA" b="0" dirty="0">
              <a:solidFill>
                <a:srgbClr val="3D6D28"/>
              </a:solidFill>
            </a:endParaRPr>
          </a:p>
        </p:txBody>
      </p:sp>
      <p:sp>
        <p:nvSpPr>
          <p:cNvPr id="12" name="Title 1">
            <a:extLst>
              <a:ext uri="{FF2B5EF4-FFF2-40B4-BE49-F238E27FC236}">
                <a16:creationId xmlns:a16="http://schemas.microsoft.com/office/drawing/2014/main" id="{B9208FFC-00A7-4E35-85DD-37AC2011BC9D}"/>
              </a:ext>
            </a:extLst>
          </p:cNvPr>
          <p:cNvSpPr txBox="1">
            <a:spLocks/>
          </p:cNvSpPr>
          <p:nvPr/>
        </p:nvSpPr>
        <p:spPr>
          <a:xfrm>
            <a:off x="2092332" y="888170"/>
            <a:ext cx="8054628" cy="7347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altLang="en-US" sz="2800" b="0" i="0" u="none" strike="noStrike" kern="1200" cap="none" spc="0" normalizeH="0" baseline="0" noProof="0" dirty="0">
                <a:ln>
                  <a:noFill/>
                </a:ln>
                <a:solidFill>
                  <a:srgbClr val="519136"/>
                </a:solidFill>
                <a:effectLst/>
                <a:uLnTx/>
                <a:uFillTx/>
                <a:latin typeface="Brandon Text Bold" panose="020B0803020203060203" pitchFamily="34" charset="0"/>
                <a:ea typeface="ヒラギノ角ゴ Pro W3" panose="020B0300000000000000" pitchFamily="34" charset="-128"/>
                <a:cs typeface="+mj-cs"/>
              </a:rPr>
              <a:t>CCTG </a:t>
            </a:r>
            <a:r>
              <a:rPr kumimoji="0" lang="fr-FR" altLang="en-US" sz="2800" b="0" i="0" u="none" strike="noStrike" kern="1200" cap="none" spc="0" normalizeH="0" baseline="0" noProof="0" dirty="0">
                <a:ln>
                  <a:noFill/>
                </a:ln>
                <a:solidFill>
                  <a:srgbClr val="015585"/>
                </a:solidFill>
                <a:effectLst/>
                <a:uLnTx/>
                <a:uFillTx/>
                <a:latin typeface="Brandon Text Bold" panose="020B0803020203060203" pitchFamily="34" charset="0"/>
                <a:ea typeface="ヒラギノ角ゴ Pro W3" panose="020B0300000000000000" pitchFamily="34" charset="-128"/>
                <a:cs typeface="+mj-cs"/>
              </a:rPr>
              <a:t>Patient Engagement from Ideation to Closure</a:t>
            </a:r>
            <a:endParaRPr kumimoji="0" lang="en-US" sz="2800" b="0" i="0" u="none" strike="noStrike" kern="1200" cap="none" spc="0" normalizeH="0" baseline="0" noProof="0" dirty="0">
              <a:ln>
                <a:noFill/>
              </a:ln>
              <a:solidFill>
                <a:srgbClr val="015585"/>
              </a:solidFill>
              <a:effectLst/>
              <a:uLnTx/>
              <a:uFillTx/>
              <a:latin typeface="Calibri" panose="020F0502020204030204" pitchFamily="34" charset="0"/>
              <a:ea typeface="+mj-ea"/>
              <a:cs typeface="+mj-cs"/>
            </a:endParaRPr>
          </a:p>
        </p:txBody>
      </p:sp>
      <p:cxnSp>
        <p:nvCxnSpPr>
          <p:cNvPr id="21" name="Straight Connector 20">
            <a:extLst>
              <a:ext uri="{FF2B5EF4-FFF2-40B4-BE49-F238E27FC236}">
                <a16:creationId xmlns:a16="http://schemas.microsoft.com/office/drawing/2014/main" id="{E4590BD7-FF37-4EA7-A88C-AB93421E2F5E}"/>
              </a:ext>
            </a:extLst>
          </p:cNvPr>
          <p:cNvCxnSpPr>
            <a:cxnSpLocks/>
          </p:cNvCxnSpPr>
          <p:nvPr/>
        </p:nvCxnSpPr>
        <p:spPr>
          <a:xfrm flipH="1" flipV="1">
            <a:off x="6091157" y="2720330"/>
            <a:ext cx="39499" cy="2267139"/>
          </a:xfrm>
          <a:prstGeom prst="line">
            <a:avLst/>
          </a:prstGeom>
          <a:noFill/>
          <a:ln w="6350" cap="flat" cmpd="sng" algn="ctr">
            <a:solidFill>
              <a:srgbClr val="4472C4"/>
            </a:solidFill>
            <a:prstDash val="solid"/>
            <a:miter lim="800000"/>
          </a:ln>
          <a:effectLst/>
        </p:spPr>
      </p:cxnSp>
      <p:cxnSp>
        <p:nvCxnSpPr>
          <p:cNvPr id="22" name="Straight Connector 21">
            <a:extLst>
              <a:ext uri="{FF2B5EF4-FFF2-40B4-BE49-F238E27FC236}">
                <a16:creationId xmlns:a16="http://schemas.microsoft.com/office/drawing/2014/main" id="{AE9C9057-36D3-4EC4-B663-5DB1DC6BE1D0}"/>
              </a:ext>
            </a:extLst>
          </p:cNvPr>
          <p:cNvCxnSpPr>
            <a:cxnSpLocks/>
            <a:endCxn id="47" idx="0"/>
          </p:cNvCxnSpPr>
          <p:nvPr/>
        </p:nvCxnSpPr>
        <p:spPr>
          <a:xfrm flipH="1" flipV="1">
            <a:off x="8542462" y="2426133"/>
            <a:ext cx="3326" cy="930054"/>
          </a:xfrm>
          <a:prstGeom prst="line">
            <a:avLst/>
          </a:prstGeom>
          <a:noFill/>
          <a:ln w="6350" cap="flat" cmpd="sng" algn="ctr">
            <a:solidFill>
              <a:srgbClr val="4472C4"/>
            </a:solidFill>
            <a:prstDash val="solid"/>
            <a:miter lim="800000"/>
          </a:ln>
          <a:effectLst/>
        </p:spPr>
      </p:cxnSp>
      <p:cxnSp>
        <p:nvCxnSpPr>
          <p:cNvPr id="23" name="Straight Connector 22">
            <a:extLst>
              <a:ext uri="{FF2B5EF4-FFF2-40B4-BE49-F238E27FC236}">
                <a16:creationId xmlns:a16="http://schemas.microsoft.com/office/drawing/2014/main" id="{87D273B6-EF13-4FFA-BB1F-B7887D138DC9}"/>
              </a:ext>
            </a:extLst>
          </p:cNvPr>
          <p:cNvCxnSpPr>
            <a:cxnSpLocks/>
          </p:cNvCxnSpPr>
          <p:nvPr/>
        </p:nvCxnSpPr>
        <p:spPr>
          <a:xfrm flipV="1">
            <a:off x="5214413" y="3143782"/>
            <a:ext cx="20156" cy="973595"/>
          </a:xfrm>
          <a:prstGeom prst="line">
            <a:avLst/>
          </a:prstGeom>
          <a:noFill/>
          <a:ln w="6350" cap="flat" cmpd="sng" algn="ctr">
            <a:solidFill>
              <a:srgbClr val="4472C4"/>
            </a:solidFill>
            <a:prstDash val="solid"/>
            <a:miter lim="800000"/>
          </a:ln>
          <a:effectLst/>
        </p:spPr>
      </p:cxnSp>
      <p:cxnSp>
        <p:nvCxnSpPr>
          <p:cNvPr id="24" name="Straight Connector 23">
            <a:extLst>
              <a:ext uri="{FF2B5EF4-FFF2-40B4-BE49-F238E27FC236}">
                <a16:creationId xmlns:a16="http://schemas.microsoft.com/office/drawing/2014/main" id="{4306E767-CF69-40F5-9D85-15688FB2E2E0}"/>
              </a:ext>
            </a:extLst>
          </p:cNvPr>
          <p:cNvCxnSpPr>
            <a:cxnSpLocks/>
          </p:cNvCxnSpPr>
          <p:nvPr/>
        </p:nvCxnSpPr>
        <p:spPr>
          <a:xfrm flipV="1">
            <a:off x="4417140" y="2604754"/>
            <a:ext cx="1" cy="736155"/>
          </a:xfrm>
          <a:prstGeom prst="line">
            <a:avLst/>
          </a:prstGeom>
          <a:noFill/>
          <a:ln w="6350" cap="flat" cmpd="sng" algn="ctr">
            <a:solidFill>
              <a:srgbClr val="4472C4"/>
            </a:solidFill>
            <a:prstDash val="solid"/>
            <a:miter lim="800000"/>
          </a:ln>
          <a:effectLst/>
        </p:spPr>
      </p:cxnSp>
      <p:cxnSp>
        <p:nvCxnSpPr>
          <p:cNvPr id="25" name="Straight Connector 24">
            <a:extLst>
              <a:ext uri="{FF2B5EF4-FFF2-40B4-BE49-F238E27FC236}">
                <a16:creationId xmlns:a16="http://schemas.microsoft.com/office/drawing/2014/main" id="{FC329632-0AD8-479F-86BC-5695BAF6836D}"/>
              </a:ext>
            </a:extLst>
          </p:cNvPr>
          <p:cNvCxnSpPr>
            <a:cxnSpLocks/>
          </p:cNvCxnSpPr>
          <p:nvPr/>
        </p:nvCxnSpPr>
        <p:spPr>
          <a:xfrm flipV="1">
            <a:off x="1927073" y="2790638"/>
            <a:ext cx="10417" cy="572550"/>
          </a:xfrm>
          <a:prstGeom prst="line">
            <a:avLst/>
          </a:prstGeom>
          <a:noFill/>
          <a:ln w="6350" cap="flat" cmpd="sng" algn="ctr">
            <a:solidFill>
              <a:srgbClr val="4472C4"/>
            </a:solidFill>
            <a:prstDash val="solid"/>
            <a:miter lim="800000"/>
          </a:ln>
          <a:effectLst/>
        </p:spPr>
      </p:cxnSp>
      <p:cxnSp>
        <p:nvCxnSpPr>
          <p:cNvPr id="26" name="Straight Connector 25">
            <a:extLst>
              <a:ext uri="{FF2B5EF4-FFF2-40B4-BE49-F238E27FC236}">
                <a16:creationId xmlns:a16="http://schemas.microsoft.com/office/drawing/2014/main" id="{A86283DF-5306-4E18-8F39-1D41DC6813C7}"/>
              </a:ext>
            </a:extLst>
          </p:cNvPr>
          <p:cNvCxnSpPr>
            <a:cxnSpLocks/>
          </p:cNvCxnSpPr>
          <p:nvPr/>
        </p:nvCxnSpPr>
        <p:spPr>
          <a:xfrm flipV="1">
            <a:off x="2773776" y="2894330"/>
            <a:ext cx="1" cy="1327595"/>
          </a:xfrm>
          <a:prstGeom prst="line">
            <a:avLst/>
          </a:prstGeom>
          <a:noFill/>
          <a:ln w="6350" cap="flat" cmpd="sng" algn="ctr">
            <a:solidFill>
              <a:srgbClr val="4472C4"/>
            </a:solidFill>
            <a:prstDash val="solid"/>
            <a:miter lim="800000"/>
          </a:ln>
          <a:effectLst/>
        </p:spPr>
      </p:cxnSp>
      <p:cxnSp>
        <p:nvCxnSpPr>
          <p:cNvPr id="27" name="Straight Connector 26">
            <a:extLst>
              <a:ext uri="{FF2B5EF4-FFF2-40B4-BE49-F238E27FC236}">
                <a16:creationId xmlns:a16="http://schemas.microsoft.com/office/drawing/2014/main" id="{F8A74F75-B1FB-4A28-9EDC-AC7A723E256C}"/>
              </a:ext>
            </a:extLst>
          </p:cNvPr>
          <p:cNvCxnSpPr>
            <a:cxnSpLocks/>
          </p:cNvCxnSpPr>
          <p:nvPr/>
        </p:nvCxnSpPr>
        <p:spPr>
          <a:xfrm flipV="1">
            <a:off x="3576860" y="3133087"/>
            <a:ext cx="0" cy="1806535"/>
          </a:xfrm>
          <a:prstGeom prst="line">
            <a:avLst/>
          </a:prstGeom>
          <a:noFill/>
          <a:ln w="6350" cap="flat" cmpd="sng" algn="ctr">
            <a:solidFill>
              <a:srgbClr val="4472C4"/>
            </a:solidFill>
            <a:prstDash val="solid"/>
            <a:miter lim="800000"/>
          </a:ln>
          <a:effectLst/>
        </p:spPr>
      </p:cxnSp>
      <p:sp>
        <p:nvSpPr>
          <p:cNvPr id="29" name="Rectangle 28">
            <a:extLst>
              <a:ext uri="{FF2B5EF4-FFF2-40B4-BE49-F238E27FC236}">
                <a16:creationId xmlns:a16="http://schemas.microsoft.com/office/drawing/2014/main" id="{3C15F0D1-04E9-44BB-ADF1-7CD24674364B}"/>
              </a:ext>
            </a:extLst>
          </p:cNvPr>
          <p:cNvSpPr/>
          <p:nvPr/>
        </p:nvSpPr>
        <p:spPr>
          <a:xfrm>
            <a:off x="2771664" y="4937936"/>
            <a:ext cx="2935752" cy="725207"/>
          </a:xfrm>
          <a:prstGeom prst="rect">
            <a:avLst/>
          </a:prstGeom>
          <a:solidFill>
            <a:schemeClr val="bg1"/>
          </a:solidFill>
          <a:ln w="12700" cap="flat" cmpd="sng" algn="ctr">
            <a:solidFill>
              <a:schemeClr val="accent1"/>
            </a:solidFill>
            <a:prstDash val="solid"/>
            <a:miter lim="800000"/>
          </a:ln>
          <a:effectLst/>
        </p:spPr>
        <p:txBody>
          <a:bodyPr rtlCol="0" anchor="ctr"/>
          <a:lstStyle/>
          <a:p>
            <a:pPr marR="0" lvl="0" defTabSz="685800" rtl="0" eaLnBrk="1" fontAlgn="auto" latinLnBrk="0" hangingPunct="1">
              <a:lnSpc>
                <a:spcPct val="100000"/>
              </a:lnSpc>
              <a:spcBef>
                <a:spcPts val="0"/>
              </a:spcBef>
              <a:spcAft>
                <a:spcPts val="0"/>
              </a:spcAft>
              <a:buClrTx/>
              <a:buSzTx/>
              <a:tabLst/>
              <a:defRPr/>
            </a:pP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CTC Reps</a:t>
            </a:r>
          </a:p>
          <a:p>
            <a:pPr marL="171450" marR="0" lvl="0" indent="-171450"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Gather input from DSC Patient Reps</a:t>
            </a:r>
          </a:p>
          <a:p>
            <a:pPr marL="171450" indent="-171450" defTabSz="685800">
              <a:buFont typeface="Arial" panose="020B0604020202020204" pitchFamily="34" charset="0"/>
              <a:buChar char="•"/>
              <a:defRPr/>
            </a:pPr>
            <a:r>
              <a:rPr lang="en-CA" sz="900" kern="0" dirty="0">
                <a:solidFill>
                  <a:prstClr val="black"/>
                </a:solidFill>
                <a:latin typeface="Calibri" panose="020F0502020204030204"/>
              </a:rPr>
              <a:t>Review new proposals from a patient perspective</a:t>
            </a:r>
          </a:p>
          <a:p>
            <a:pPr marL="171450" marR="0" lvl="0" indent="-171450"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Bring forward any patient concerns and/or suggestions</a:t>
            </a:r>
          </a:p>
          <a:p>
            <a:pPr marL="171450" marR="0" lvl="0" indent="-171450"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kern="0" dirty="0">
                <a:solidFill>
                  <a:prstClr val="black"/>
                </a:solidFill>
                <a:latin typeface="Calibri" panose="020F0502020204030204"/>
              </a:rPr>
              <a:t>Score and prioritize</a:t>
            </a:r>
            <a:endPar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8B9ED91-4D51-4D5C-820D-2398264B6151}"/>
              </a:ext>
            </a:extLst>
          </p:cNvPr>
          <p:cNvSpPr/>
          <p:nvPr/>
        </p:nvSpPr>
        <p:spPr>
          <a:xfrm>
            <a:off x="1499307" y="3305130"/>
            <a:ext cx="2338247" cy="666038"/>
          </a:xfrm>
          <a:prstGeom prst="rect">
            <a:avLst/>
          </a:prstGeom>
          <a:solidFill>
            <a:schemeClr val="bg1"/>
          </a:solidFill>
          <a:ln w="12700" cap="flat" cmpd="sng" algn="ctr">
            <a:solidFill>
              <a:schemeClr val="accent1"/>
            </a:solidFill>
            <a:prstDash val="solid"/>
            <a:miter lim="800000"/>
          </a:ln>
          <a:effectLst/>
        </p:spPr>
        <p:txBody>
          <a:bodyPr rtlCol="0" anchor="ctr"/>
          <a:lstStyle/>
          <a:p>
            <a:pPr marR="0" lvl="0" defTabSz="685800" rtl="0" eaLnBrk="1" fontAlgn="auto" latinLnBrk="0" hangingPunct="1">
              <a:lnSpc>
                <a:spcPct val="100000"/>
              </a:lnSpc>
              <a:spcBef>
                <a:spcPts val="0"/>
              </a:spcBef>
              <a:spcAft>
                <a:spcPts val="0"/>
              </a:spcAft>
              <a:buClrTx/>
              <a:buSzTx/>
              <a:tabLst/>
              <a:defRPr/>
            </a:pP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DSC Reps / PAGs</a:t>
            </a:r>
          </a:p>
          <a:p>
            <a:pPr marL="108000" marR="0" lvl="0" indent="-108000"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Annual and 5-Year Strategic Planning – Provide patient priorities input </a:t>
            </a:r>
            <a:r>
              <a:rPr lang="en-CA" sz="900" kern="0" dirty="0">
                <a:solidFill>
                  <a:prstClr val="black"/>
                </a:solidFill>
                <a:latin typeface="Calibri" panose="020F0502020204030204"/>
              </a:rPr>
              <a:t>for consideration in  </a:t>
            </a: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Committee Strategic Priorities</a:t>
            </a:r>
          </a:p>
        </p:txBody>
      </p:sp>
      <p:sp>
        <p:nvSpPr>
          <p:cNvPr id="31" name="Arrow: Chevron 30">
            <a:extLst>
              <a:ext uri="{FF2B5EF4-FFF2-40B4-BE49-F238E27FC236}">
                <a16:creationId xmlns:a16="http://schemas.microsoft.com/office/drawing/2014/main" id="{80F8FFD5-5BD7-4B8D-9D0C-886118A484BF}"/>
              </a:ext>
            </a:extLst>
          </p:cNvPr>
          <p:cNvSpPr/>
          <p:nvPr/>
        </p:nvSpPr>
        <p:spPr>
          <a:xfrm>
            <a:off x="2319174" y="2427845"/>
            <a:ext cx="1112296" cy="745965"/>
          </a:xfrm>
          <a:prstGeom prst="chevron">
            <a:avLst/>
          </a:prstGeom>
          <a:solidFill>
            <a:srgbClr val="519136"/>
          </a:solidFill>
          <a:ln w="12700" cap="flat" cmpd="sng" algn="ctr">
            <a:solidFill>
              <a:srgbClr val="4472C4">
                <a:shade val="50000"/>
              </a:srgbClr>
            </a:solidFill>
            <a:prstDash val="solid"/>
            <a:miter lim="800000"/>
          </a:ln>
          <a:effectLst/>
        </p:spPr>
        <p:txBody>
          <a:bodyPr lIns="0" tIns="0" rIns="0" bIns="0" rtlCol="0" anchor="ct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CA" sz="67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 name="Arrow: Chevron 31">
            <a:extLst>
              <a:ext uri="{FF2B5EF4-FFF2-40B4-BE49-F238E27FC236}">
                <a16:creationId xmlns:a16="http://schemas.microsoft.com/office/drawing/2014/main" id="{CD56CF29-E347-4BBD-868E-22421B013D06}"/>
              </a:ext>
            </a:extLst>
          </p:cNvPr>
          <p:cNvSpPr/>
          <p:nvPr/>
        </p:nvSpPr>
        <p:spPr>
          <a:xfrm>
            <a:off x="3152267" y="2428295"/>
            <a:ext cx="1112296" cy="746449"/>
          </a:xfrm>
          <a:prstGeom prst="chevron">
            <a:avLst/>
          </a:prstGeom>
          <a:solidFill>
            <a:srgbClr val="519136"/>
          </a:solidFill>
          <a:ln w="12700" cap="flat" cmpd="sng" algn="ctr">
            <a:solidFill>
              <a:srgbClr val="4472C4">
                <a:shade val="50000"/>
              </a:srgbClr>
            </a:solidFill>
            <a:prstDash val="solid"/>
            <a:miter lim="800000"/>
          </a:ln>
          <a:effectLst/>
        </p:spPr>
        <p:txBody>
          <a:bodyPr lIns="0" tIns="0" rIns="0" bIns="0" rtlCol="0" anchor="ct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CA" sz="67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BAB3B410-C72B-4A70-8B68-60328AE9A975}"/>
              </a:ext>
            </a:extLst>
          </p:cNvPr>
          <p:cNvSpPr txBox="1"/>
          <p:nvPr/>
        </p:nvSpPr>
        <p:spPr>
          <a:xfrm>
            <a:off x="2442752" y="2595922"/>
            <a:ext cx="103018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Proposal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Development</a:t>
            </a:r>
          </a:p>
        </p:txBody>
      </p:sp>
      <p:sp>
        <p:nvSpPr>
          <p:cNvPr id="34" name="TextBox 33">
            <a:extLst>
              <a:ext uri="{FF2B5EF4-FFF2-40B4-BE49-F238E27FC236}">
                <a16:creationId xmlns:a16="http://schemas.microsoft.com/office/drawing/2014/main" id="{1D00FC0A-390F-4A5D-B6C3-A9883E754569}"/>
              </a:ext>
            </a:extLst>
          </p:cNvPr>
          <p:cNvSpPr txBox="1"/>
          <p:nvPr/>
        </p:nvSpPr>
        <p:spPr>
          <a:xfrm>
            <a:off x="3283597" y="2550291"/>
            <a:ext cx="1030182"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Review,</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Prioritize &amp;</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Fund</a:t>
            </a:r>
          </a:p>
        </p:txBody>
      </p:sp>
      <p:sp>
        <p:nvSpPr>
          <p:cNvPr id="35" name="Arrow: Chevron 34">
            <a:extLst>
              <a:ext uri="{FF2B5EF4-FFF2-40B4-BE49-F238E27FC236}">
                <a16:creationId xmlns:a16="http://schemas.microsoft.com/office/drawing/2014/main" id="{03BF7134-1F86-4127-AB2D-64809CA3AA72}"/>
              </a:ext>
            </a:extLst>
          </p:cNvPr>
          <p:cNvSpPr/>
          <p:nvPr/>
        </p:nvSpPr>
        <p:spPr>
          <a:xfrm>
            <a:off x="4828085" y="2431202"/>
            <a:ext cx="1112296" cy="745965"/>
          </a:xfrm>
          <a:prstGeom prst="chevron">
            <a:avLst/>
          </a:prstGeom>
          <a:solidFill>
            <a:srgbClr val="519136"/>
          </a:solidFill>
          <a:ln w="12700" cap="flat" cmpd="sng" algn="ctr">
            <a:solidFill>
              <a:srgbClr val="4472C4">
                <a:shade val="50000"/>
              </a:srgbClr>
            </a:solidFill>
            <a:prstDash val="solid"/>
            <a:miter lim="800000"/>
          </a:ln>
          <a:effectLst/>
        </p:spPr>
        <p:txBody>
          <a:bodyPr lIns="0" tIns="0" rIns="0" bIns="0" rtlCol="0" anchor="ct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CA" sz="788"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6" name="Arrow: Chevron 35">
            <a:extLst>
              <a:ext uri="{FF2B5EF4-FFF2-40B4-BE49-F238E27FC236}">
                <a16:creationId xmlns:a16="http://schemas.microsoft.com/office/drawing/2014/main" id="{79EA691F-A126-4D76-8281-4CC81107B919}"/>
              </a:ext>
            </a:extLst>
          </p:cNvPr>
          <p:cNvSpPr/>
          <p:nvPr/>
        </p:nvSpPr>
        <p:spPr>
          <a:xfrm>
            <a:off x="5661179" y="2430717"/>
            <a:ext cx="1112296" cy="746449"/>
          </a:xfrm>
          <a:prstGeom prst="chevron">
            <a:avLst/>
          </a:prstGeom>
          <a:solidFill>
            <a:srgbClr val="519136"/>
          </a:solidFill>
          <a:ln w="12700" cap="flat" cmpd="sng" algn="ctr">
            <a:solidFill>
              <a:srgbClr val="4472C4">
                <a:shade val="50000"/>
              </a:srgbClr>
            </a:solidFill>
            <a:prstDash val="solid"/>
            <a:miter lim="800000"/>
          </a:ln>
          <a:effectLst/>
        </p:spPr>
        <p:txBody>
          <a:bodyPr lIns="0" tIns="0" rIns="0" bIns="0" rtlCol="0" anchor="ct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CA" sz="67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7" name="Arrow: Chevron 36">
            <a:extLst>
              <a:ext uri="{FF2B5EF4-FFF2-40B4-BE49-F238E27FC236}">
                <a16:creationId xmlns:a16="http://schemas.microsoft.com/office/drawing/2014/main" id="{81A7255A-807E-44E8-A627-7380B61AC9C1}"/>
              </a:ext>
            </a:extLst>
          </p:cNvPr>
          <p:cNvSpPr/>
          <p:nvPr/>
        </p:nvSpPr>
        <p:spPr>
          <a:xfrm>
            <a:off x="6492995" y="2431983"/>
            <a:ext cx="1112296" cy="745965"/>
          </a:xfrm>
          <a:prstGeom prst="chevron">
            <a:avLst/>
          </a:prstGeom>
          <a:solidFill>
            <a:srgbClr val="519136"/>
          </a:solidFill>
          <a:ln w="12700" cap="flat" cmpd="sng" algn="ctr">
            <a:solidFill>
              <a:srgbClr val="4472C4">
                <a:shade val="50000"/>
              </a:srgbClr>
            </a:solidFill>
            <a:prstDash val="solid"/>
            <a:miter lim="800000"/>
          </a:ln>
          <a:effectLst/>
        </p:spPr>
        <p:txBody>
          <a:bodyPr lIns="0" tIns="0" rIns="0" bIns="0" rtlCol="0" anchor="ct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CA" sz="67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 name="Arrow: Chevron 37">
            <a:extLst>
              <a:ext uri="{FF2B5EF4-FFF2-40B4-BE49-F238E27FC236}">
                <a16:creationId xmlns:a16="http://schemas.microsoft.com/office/drawing/2014/main" id="{1D04AE4F-AE6B-4D0B-99E2-E3E3ECB90C4A}"/>
              </a:ext>
            </a:extLst>
          </p:cNvPr>
          <p:cNvSpPr/>
          <p:nvPr/>
        </p:nvSpPr>
        <p:spPr>
          <a:xfrm>
            <a:off x="7332298" y="2432431"/>
            <a:ext cx="1112296" cy="746449"/>
          </a:xfrm>
          <a:prstGeom prst="chevron">
            <a:avLst/>
          </a:prstGeom>
          <a:solidFill>
            <a:srgbClr val="519136"/>
          </a:solidFill>
          <a:ln w="12700" cap="flat" cmpd="sng" algn="ctr">
            <a:solidFill>
              <a:srgbClr val="4472C4">
                <a:shade val="50000"/>
              </a:srgbClr>
            </a:solidFill>
            <a:prstDash val="solid"/>
            <a:miter lim="800000"/>
          </a:ln>
          <a:effectLst/>
        </p:spPr>
        <p:txBody>
          <a:bodyPr lIns="0" tIns="0" rIns="0" bIns="0" rtlCol="0" anchor="ct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CA" sz="67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B57071A7-496F-4519-9FF2-17DB3BD09A17}"/>
              </a:ext>
            </a:extLst>
          </p:cNvPr>
          <p:cNvSpPr txBox="1"/>
          <p:nvPr/>
        </p:nvSpPr>
        <p:spPr>
          <a:xfrm>
            <a:off x="6590514" y="2528536"/>
            <a:ext cx="1030182"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Closure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To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Accrual</a:t>
            </a:r>
          </a:p>
        </p:txBody>
      </p:sp>
      <p:sp>
        <p:nvSpPr>
          <p:cNvPr id="40" name="TextBox 39">
            <a:extLst>
              <a:ext uri="{FF2B5EF4-FFF2-40B4-BE49-F238E27FC236}">
                <a16:creationId xmlns:a16="http://schemas.microsoft.com/office/drawing/2014/main" id="{3A702C71-B989-4B27-AB51-FAE36160DC2B}"/>
              </a:ext>
            </a:extLst>
          </p:cNvPr>
          <p:cNvSpPr txBox="1"/>
          <p:nvPr/>
        </p:nvSpPr>
        <p:spPr>
          <a:xfrm>
            <a:off x="7469837" y="2616523"/>
            <a:ext cx="103018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Endpoint(s)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Met</a:t>
            </a:r>
          </a:p>
        </p:txBody>
      </p:sp>
      <p:sp>
        <p:nvSpPr>
          <p:cNvPr id="41" name="TextBox 40">
            <a:extLst>
              <a:ext uri="{FF2B5EF4-FFF2-40B4-BE49-F238E27FC236}">
                <a16:creationId xmlns:a16="http://schemas.microsoft.com/office/drawing/2014/main" id="{9DB240A7-9824-4E76-A7EB-8E12FABFF551}"/>
              </a:ext>
            </a:extLst>
          </p:cNvPr>
          <p:cNvSpPr txBox="1"/>
          <p:nvPr/>
        </p:nvSpPr>
        <p:spPr>
          <a:xfrm>
            <a:off x="5658938" y="2485720"/>
            <a:ext cx="1030182"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Accrual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and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Data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Collection</a:t>
            </a:r>
          </a:p>
        </p:txBody>
      </p:sp>
      <p:sp>
        <p:nvSpPr>
          <p:cNvPr id="42" name="Arrow: Pentagon 41">
            <a:extLst>
              <a:ext uri="{FF2B5EF4-FFF2-40B4-BE49-F238E27FC236}">
                <a16:creationId xmlns:a16="http://schemas.microsoft.com/office/drawing/2014/main" id="{1F020234-60B2-44B1-AB7F-B852B936E885}"/>
              </a:ext>
            </a:extLst>
          </p:cNvPr>
          <p:cNvSpPr/>
          <p:nvPr/>
        </p:nvSpPr>
        <p:spPr>
          <a:xfrm>
            <a:off x="1472656" y="2434504"/>
            <a:ext cx="1127860" cy="738525"/>
          </a:xfrm>
          <a:prstGeom prst="homePlate">
            <a:avLst/>
          </a:prstGeom>
          <a:solidFill>
            <a:srgbClr val="519136"/>
          </a:solidFill>
          <a:ln w="12700" cap="flat" cmpd="sng" algn="ctr">
            <a:solidFill>
              <a:srgbClr val="4472C4">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0" cap="none" spc="0" normalizeH="0" baseline="0" noProof="0" dirty="0">
              <a:ln>
                <a:noFill/>
              </a:ln>
              <a:solidFill>
                <a:srgbClr val="015585"/>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033E2F03-80AA-482A-9A96-01B5A09BA282}"/>
              </a:ext>
            </a:extLst>
          </p:cNvPr>
          <p:cNvSpPr txBox="1"/>
          <p:nvPr/>
        </p:nvSpPr>
        <p:spPr>
          <a:xfrm>
            <a:off x="4986822" y="2475370"/>
            <a:ext cx="1030182"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Trial               ..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Activation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Across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Canada    </a:t>
            </a:r>
          </a:p>
        </p:txBody>
      </p:sp>
      <p:sp>
        <p:nvSpPr>
          <p:cNvPr id="44" name="Arrow: Chevron 43">
            <a:extLst>
              <a:ext uri="{FF2B5EF4-FFF2-40B4-BE49-F238E27FC236}">
                <a16:creationId xmlns:a16="http://schemas.microsoft.com/office/drawing/2014/main" id="{31E30D0F-2EB6-4E52-AAD0-4C5178112098}"/>
              </a:ext>
            </a:extLst>
          </p:cNvPr>
          <p:cNvSpPr/>
          <p:nvPr/>
        </p:nvSpPr>
        <p:spPr>
          <a:xfrm>
            <a:off x="3994705" y="2429130"/>
            <a:ext cx="1112296" cy="745965"/>
          </a:xfrm>
          <a:prstGeom prst="chevron">
            <a:avLst/>
          </a:prstGeom>
          <a:solidFill>
            <a:srgbClr val="519136"/>
          </a:solidFill>
          <a:ln w="12700" cap="flat" cmpd="sng" algn="ctr">
            <a:solidFill>
              <a:srgbClr val="4472C4">
                <a:shade val="50000"/>
              </a:srgbClr>
            </a:solidFill>
            <a:prstDash val="solid"/>
            <a:miter lim="800000"/>
          </a:ln>
          <a:effectLst/>
        </p:spPr>
        <p:txBody>
          <a:bodyPr lIns="0" tIns="0" rIns="0" bIns="0" rtlCol="0" anchor="ct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CA" sz="788"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2D4A5DB8-462E-4204-A3A2-706D992E6FB6}"/>
              </a:ext>
            </a:extLst>
          </p:cNvPr>
          <p:cNvSpPr txBox="1"/>
          <p:nvPr/>
        </p:nvSpPr>
        <p:spPr>
          <a:xfrm>
            <a:off x="4066514" y="2557241"/>
            <a:ext cx="1030182"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Protocol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&amp; Consent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Development</a:t>
            </a:r>
          </a:p>
        </p:txBody>
      </p:sp>
      <p:sp>
        <p:nvSpPr>
          <p:cNvPr id="46" name="TextBox 45">
            <a:extLst>
              <a:ext uri="{FF2B5EF4-FFF2-40B4-BE49-F238E27FC236}">
                <a16:creationId xmlns:a16="http://schemas.microsoft.com/office/drawing/2014/main" id="{48EB077B-E3BF-4748-861A-BCFB6D66B12F}"/>
              </a:ext>
            </a:extLst>
          </p:cNvPr>
          <p:cNvSpPr txBox="1"/>
          <p:nvPr/>
        </p:nvSpPr>
        <p:spPr>
          <a:xfrm>
            <a:off x="1422813" y="2554195"/>
            <a:ext cx="1030182"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Priority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      Setting/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Ideation</a:t>
            </a:r>
          </a:p>
        </p:txBody>
      </p:sp>
      <p:sp>
        <p:nvSpPr>
          <p:cNvPr id="47" name="Arrow: Chevron 46">
            <a:extLst>
              <a:ext uri="{FF2B5EF4-FFF2-40B4-BE49-F238E27FC236}">
                <a16:creationId xmlns:a16="http://schemas.microsoft.com/office/drawing/2014/main" id="{62D6D44C-D1C2-4519-AAA5-9AB3C62CF06A}"/>
              </a:ext>
            </a:extLst>
          </p:cNvPr>
          <p:cNvSpPr/>
          <p:nvPr/>
        </p:nvSpPr>
        <p:spPr>
          <a:xfrm>
            <a:off x="8172805" y="2426133"/>
            <a:ext cx="1112296" cy="745965"/>
          </a:xfrm>
          <a:prstGeom prst="chevron">
            <a:avLst/>
          </a:prstGeom>
          <a:solidFill>
            <a:srgbClr val="519136"/>
          </a:solidFill>
          <a:ln w="12700" cap="flat" cmpd="sng" algn="ctr">
            <a:solidFill>
              <a:srgbClr val="4472C4">
                <a:shade val="50000"/>
              </a:srgbClr>
            </a:solidFill>
            <a:prstDash val="solid"/>
            <a:miter lim="800000"/>
          </a:ln>
          <a:effectLst/>
        </p:spPr>
        <p:txBody>
          <a:bodyPr lIns="0" tIns="0" rIns="0" bIns="0" rtlCol="0" anchor="ct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CA" sz="67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Arrow: Chevron 47">
            <a:extLst>
              <a:ext uri="{FF2B5EF4-FFF2-40B4-BE49-F238E27FC236}">
                <a16:creationId xmlns:a16="http://schemas.microsoft.com/office/drawing/2014/main" id="{F107F543-3E96-4D94-8CE6-C8CAA64BF43A}"/>
              </a:ext>
            </a:extLst>
          </p:cNvPr>
          <p:cNvSpPr/>
          <p:nvPr/>
        </p:nvSpPr>
        <p:spPr>
          <a:xfrm>
            <a:off x="9012108" y="2426581"/>
            <a:ext cx="1112296" cy="746449"/>
          </a:xfrm>
          <a:prstGeom prst="chevron">
            <a:avLst/>
          </a:prstGeom>
          <a:solidFill>
            <a:srgbClr val="519136"/>
          </a:solidFill>
          <a:ln w="12700" cap="flat" cmpd="sng" algn="ctr">
            <a:solidFill>
              <a:srgbClr val="4472C4">
                <a:shade val="50000"/>
              </a:srgbClr>
            </a:solidFill>
            <a:prstDash val="solid"/>
            <a:miter lim="800000"/>
          </a:ln>
          <a:effectLst/>
        </p:spPr>
        <p:txBody>
          <a:bodyPr lIns="0" tIns="0" rIns="0" bIns="0" rtlCol="0" anchor="ct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CA" sz="67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32CA5786-C5A0-4CD0-837A-6553249A700C}"/>
              </a:ext>
            </a:extLst>
          </p:cNvPr>
          <p:cNvSpPr txBox="1"/>
          <p:nvPr/>
        </p:nvSpPr>
        <p:spPr>
          <a:xfrm>
            <a:off x="8284362" y="2536723"/>
            <a:ext cx="1030182"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Analysis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And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Reporting</a:t>
            </a:r>
          </a:p>
        </p:txBody>
      </p:sp>
      <p:sp>
        <p:nvSpPr>
          <p:cNvPr id="50" name="TextBox 49">
            <a:extLst>
              <a:ext uri="{FF2B5EF4-FFF2-40B4-BE49-F238E27FC236}">
                <a16:creationId xmlns:a16="http://schemas.microsoft.com/office/drawing/2014/main" id="{CD9A0374-F16A-430F-80C7-784701CD2AAE}"/>
              </a:ext>
            </a:extLst>
          </p:cNvPr>
          <p:cNvSpPr txBox="1"/>
          <p:nvPr/>
        </p:nvSpPr>
        <p:spPr>
          <a:xfrm>
            <a:off x="9149648" y="2610672"/>
            <a:ext cx="103018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Trial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Closure</a:t>
            </a:r>
          </a:p>
        </p:txBody>
      </p:sp>
      <p:sp>
        <p:nvSpPr>
          <p:cNvPr id="51" name="Arrow: Chevron 50">
            <a:extLst>
              <a:ext uri="{FF2B5EF4-FFF2-40B4-BE49-F238E27FC236}">
                <a16:creationId xmlns:a16="http://schemas.microsoft.com/office/drawing/2014/main" id="{672F2529-D197-4C3F-9DA7-F830C8114996}"/>
              </a:ext>
            </a:extLst>
          </p:cNvPr>
          <p:cNvSpPr/>
          <p:nvPr/>
        </p:nvSpPr>
        <p:spPr>
          <a:xfrm>
            <a:off x="9838559" y="2426757"/>
            <a:ext cx="1112296" cy="746449"/>
          </a:xfrm>
          <a:prstGeom prst="chevron">
            <a:avLst/>
          </a:prstGeom>
          <a:solidFill>
            <a:srgbClr val="519136"/>
          </a:solidFill>
          <a:ln w="12700" cap="flat" cmpd="sng" algn="ctr">
            <a:solidFill>
              <a:srgbClr val="4472C4">
                <a:shade val="50000"/>
              </a:srgbClr>
            </a:solidFill>
            <a:prstDash val="solid"/>
            <a:miter lim="800000"/>
          </a:ln>
          <a:effectLst/>
        </p:spPr>
        <p:txBody>
          <a:bodyPr lIns="0" tIns="0" rIns="0" bIns="0" rtlCol="0" anchor="ct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CA" sz="67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553C80C2-DA48-4439-BCAD-B2D9DD1F86D4}"/>
              </a:ext>
            </a:extLst>
          </p:cNvPr>
          <p:cNvSpPr txBox="1"/>
          <p:nvPr/>
        </p:nvSpPr>
        <p:spPr>
          <a:xfrm>
            <a:off x="9955042" y="2554695"/>
            <a:ext cx="1030182"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Change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In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Practice</a:t>
            </a:r>
          </a:p>
        </p:txBody>
      </p:sp>
      <p:sp>
        <p:nvSpPr>
          <p:cNvPr id="53" name="Rectangle 52">
            <a:extLst>
              <a:ext uri="{FF2B5EF4-FFF2-40B4-BE49-F238E27FC236}">
                <a16:creationId xmlns:a16="http://schemas.microsoft.com/office/drawing/2014/main" id="{913DD8FD-7623-43CD-AE59-3C113D916591}"/>
              </a:ext>
            </a:extLst>
          </p:cNvPr>
          <p:cNvSpPr/>
          <p:nvPr/>
        </p:nvSpPr>
        <p:spPr>
          <a:xfrm>
            <a:off x="4686171" y="4118158"/>
            <a:ext cx="1970531" cy="679711"/>
          </a:xfrm>
          <a:prstGeom prst="rect">
            <a:avLst/>
          </a:prstGeom>
          <a:solidFill>
            <a:schemeClr val="bg1"/>
          </a:solidFill>
          <a:ln w="12700" cap="flat" cmpd="sng" algn="ctr">
            <a:solidFill>
              <a:schemeClr val="accent1"/>
            </a:solidFill>
            <a:prstDash val="solid"/>
            <a:miter lim="800000"/>
          </a:ln>
          <a:effectLst/>
        </p:spPr>
        <p:txBody>
          <a:bodyPr rtlCol="0" anchor="ct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DSC and CWG Reps</a:t>
            </a:r>
          </a:p>
          <a:p>
            <a:pPr marL="171450" marR="0" lvl="0" indent="-171450"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Provide input for recruitment strategies, patient facing material</a:t>
            </a:r>
          </a:p>
        </p:txBody>
      </p:sp>
      <p:sp>
        <p:nvSpPr>
          <p:cNvPr id="54" name="Rectangle 53">
            <a:extLst>
              <a:ext uri="{FF2B5EF4-FFF2-40B4-BE49-F238E27FC236}">
                <a16:creationId xmlns:a16="http://schemas.microsoft.com/office/drawing/2014/main" id="{BBDBCD3B-8BE1-4529-80D1-1A5747828AAB}"/>
              </a:ext>
            </a:extLst>
          </p:cNvPr>
          <p:cNvSpPr/>
          <p:nvPr/>
        </p:nvSpPr>
        <p:spPr>
          <a:xfrm>
            <a:off x="6000115" y="4940382"/>
            <a:ext cx="2584025" cy="722761"/>
          </a:xfrm>
          <a:prstGeom prst="rect">
            <a:avLst/>
          </a:prstGeom>
          <a:solidFill>
            <a:schemeClr val="bg1"/>
          </a:solidFill>
          <a:ln w="12700" cap="flat" cmpd="sng" algn="ctr">
            <a:solidFill>
              <a:schemeClr val="accent1"/>
            </a:solidFill>
            <a:prstDash val="solid"/>
            <a:miter lim="800000"/>
          </a:ln>
          <a:effectLst/>
        </p:spPr>
        <p:txBody>
          <a:bodyPr rtlCol="0" anchor="ct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DSC Reps - Monitor trial for accrual issues / identify patient barriers</a:t>
            </a:r>
          </a:p>
          <a:p>
            <a:pPr marL="0" marR="0" lvl="0" indent="0" defTabSz="685800" rtl="0" eaLnBrk="1" fontAlgn="auto" latinLnBrk="0" hangingPunct="1">
              <a:lnSpc>
                <a:spcPct val="100000"/>
              </a:lnSpc>
              <a:spcBef>
                <a:spcPts val="0"/>
              </a:spcBef>
              <a:spcAft>
                <a:spcPts val="0"/>
              </a:spcAft>
              <a:buClrTx/>
              <a:buSzTx/>
              <a:buFontTx/>
              <a:buNone/>
              <a:tabLst/>
              <a:defRPr/>
            </a:pPr>
            <a:r>
              <a:rPr lang="en-CA" sz="900" kern="0" dirty="0">
                <a:solidFill>
                  <a:prstClr val="black"/>
                </a:solidFill>
                <a:latin typeface="Calibri" panose="020F0502020204030204"/>
              </a:rPr>
              <a:t>DSMC Reps – Monitor trial for safety issues</a:t>
            </a:r>
          </a:p>
          <a:p>
            <a:pPr marL="0" marR="0" lvl="0" indent="0" defTabSz="685800" rtl="0" eaLnBrk="1" fontAlgn="auto" latinLnBrk="0" hangingPunct="1">
              <a:lnSpc>
                <a:spcPct val="100000"/>
              </a:lnSpc>
              <a:spcBef>
                <a:spcPts val="0"/>
              </a:spcBef>
              <a:spcAft>
                <a:spcPts val="0"/>
              </a:spcAft>
              <a:buClrTx/>
              <a:buSzTx/>
              <a:buFontTx/>
              <a:buNone/>
              <a:tabLst/>
              <a:defRPr/>
            </a:pP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MTB</a:t>
            </a:r>
            <a:r>
              <a:rPr kumimoji="0" lang="en-CA" sz="900" b="0" i="0" u="none" strike="noStrike" kern="0" cap="none" spc="0" normalizeH="0" noProof="0" dirty="0">
                <a:ln>
                  <a:noFill/>
                </a:ln>
                <a:solidFill>
                  <a:prstClr val="black"/>
                </a:solidFill>
                <a:effectLst/>
                <a:uLnTx/>
                <a:uFillTx/>
                <a:latin typeface="Calibri" panose="020F0502020204030204"/>
                <a:ea typeface="+mn-ea"/>
                <a:cs typeface="+mn-cs"/>
              </a:rPr>
              <a:t> Reps – Review candidates for CAPTUR</a:t>
            </a:r>
            <a:endPar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B5C50D0-A8E5-47E0-AFCC-FAA6D19A4078}"/>
              </a:ext>
            </a:extLst>
          </p:cNvPr>
          <p:cNvSpPr/>
          <p:nvPr/>
        </p:nvSpPr>
        <p:spPr>
          <a:xfrm>
            <a:off x="8203883" y="3271557"/>
            <a:ext cx="1279137" cy="553967"/>
          </a:xfrm>
          <a:prstGeom prst="rect">
            <a:avLst/>
          </a:prstGeom>
          <a:solidFill>
            <a:schemeClr val="accent3">
              <a:lumMod val="90000"/>
            </a:schemeClr>
          </a:solidFill>
          <a:ln w="12700" cap="flat" cmpd="sng" algn="ctr">
            <a:solidFill>
              <a:schemeClr val="accent1"/>
            </a:solidFill>
            <a:prstDash val="solid"/>
            <a:miter lim="800000"/>
          </a:ln>
          <a:effectLst>
            <a:softEdge rad="63500"/>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Provide input for plain language summaries for patients / public</a:t>
            </a:r>
          </a:p>
        </p:txBody>
      </p:sp>
      <p:sp>
        <p:nvSpPr>
          <p:cNvPr id="57" name="Rectangle 56">
            <a:extLst>
              <a:ext uri="{FF2B5EF4-FFF2-40B4-BE49-F238E27FC236}">
                <a16:creationId xmlns:a16="http://schemas.microsoft.com/office/drawing/2014/main" id="{351C5E72-2883-4E6F-81B9-C9E88FDE69D6}"/>
              </a:ext>
            </a:extLst>
          </p:cNvPr>
          <p:cNvSpPr/>
          <p:nvPr/>
        </p:nvSpPr>
        <p:spPr>
          <a:xfrm>
            <a:off x="2052905" y="4103761"/>
            <a:ext cx="2441880" cy="704703"/>
          </a:xfrm>
          <a:prstGeom prst="rect">
            <a:avLst/>
          </a:prstGeom>
          <a:solidFill>
            <a:schemeClr val="bg1"/>
          </a:solidFill>
          <a:ln w="12700" cap="flat" cmpd="sng" algn="ctr">
            <a:solidFill>
              <a:schemeClr val="accent1"/>
            </a:solidFill>
            <a:prstDash val="solid"/>
            <a:miter lim="800000"/>
          </a:ln>
          <a:effectLst/>
        </p:spPr>
        <p:txBody>
          <a:bodyPr rtlCol="0" anchor="ctr"/>
          <a:lstStyle/>
          <a:p>
            <a:pPr marR="0" lvl="0" defTabSz="685800" rtl="0" eaLnBrk="1" fontAlgn="auto" latinLnBrk="0" hangingPunct="1">
              <a:lnSpc>
                <a:spcPct val="100000"/>
              </a:lnSpc>
              <a:spcBef>
                <a:spcPts val="0"/>
              </a:spcBef>
              <a:spcAft>
                <a:spcPts val="0"/>
              </a:spcAft>
              <a:buClrTx/>
              <a:buSzTx/>
              <a:tabLst/>
              <a:defRPr/>
            </a:pP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DSC Reps</a:t>
            </a:r>
          </a:p>
          <a:p>
            <a:pPr marL="171450" marR="0" lvl="0" indent="-171450"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kern="0" dirty="0">
                <a:solidFill>
                  <a:prstClr val="black"/>
                </a:solidFill>
                <a:latin typeface="Calibri" panose="020F0502020204030204"/>
              </a:rPr>
              <a:t>Identification of potential patient obstacles in trial design</a:t>
            </a:r>
          </a:p>
          <a:p>
            <a:pPr marL="171450" indent="-171450" defTabSz="685800">
              <a:buFont typeface="Arial" panose="020B0604020202020204" pitchFamily="34" charset="0"/>
              <a:buChar char="•"/>
              <a:defRPr/>
            </a:pPr>
            <a:r>
              <a:rPr lang="en-CA" sz="900" kern="0" dirty="0">
                <a:solidFill>
                  <a:prstClr val="black"/>
                </a:solidFill>
                <a:latin typeface="Calibri" panose="020F0502020204030204"/>
              </a:rPr>
              <a:t>Provide </a:t>
            </a:r>
            <a:r>
              <a:rPr kumimoji="0" lang="en-CA" sz="900" b="0" i="0" u="none" strike="noStrike" kern="0" cap="none" spc="0" normalizeH="0" baseline="0" noProof="0" dirty="0">
                <a:ln>
                  <a:noFill/>
                </a:ln>
                <a:solidFill>
                  <a:prstClr val="black"/>
                </a:solidFill>
                <a:effectLst/>
                <a:uLnTx/>
                <a:uFillTx/>
                <a:latin typeface="Calibri" panose="020F0502020204030204"/>
                <a:ea typeface="+mn-ea"/>
                <a:cs typeface="+mn-cs"/>
              </a:rPr>
              <a:t>input into patient centred outcomes</a:t>
            </a:r>
          </a:p>
        </p:txBody>
      </p:sp>
      <p:sp>
        <p:nvSpPr>
          <p:cNvPr id="69" name="TextBox 68">
            <a:extLst>
              <a:ext uri="{FF2B5EF4-FFF2-40B4-BE49-F238E27FC236}">
                <a16:creationId xmlns:a16="http://schemas.microsoft.com/office/drawing/2014/main" id="{DDF66E04-BB85-4EA1-9D3B-E5F644061B18}"/>
              </a:ext>
            </a:extLst>
          </p:cNvPr>
          <p:cNvSpPr txBox="1"/>
          <p:nvPr/>
        </p:nvSpPr>
        <p:spPr>
          <a:xfrm>
            <a:off x="93739" y="3277702"/>
            <a:ext cx="1387376"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Calibri" panose="020F0502020204030204"/>
                <a:ea typeface="+mn-ea"/>
                <a:cs typeface="+mn-cs"/>
              </a:rPr>
              <a:t>Patient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Calibri" panose="020F0502020204030204"/>
                <a:ea typeface="+mn-ea"/>
                <a:cs typeface="+mn-cs"/>
              </a:rPr>
              <a:t>Reps</a:t>
            </a:r>
          </a:p>
        </p:txBody>
      </p:sp>
      <p:sp>
        <p:nvSpPr>
          <p:cNvPr id="70" name="TextBox 69">
            <a:extLst>
              <a:ext uri="{FF2B5EF4-FFF2-40B4-BE49-F238E27FC236}">
                <a16:creationId xmlns:a16="http://schemas.microsoft.com/office/drawing/2014/main" id="{9159A059-9053-445E-8AAD-4C5E63394BBF}"/>
              </a:ext>
            </a:extLst>
          </p:cNvPr>
          <p:cNvSpPr txBox="1"/>
          <p:nvPr/>
        </p:nvSpPr>
        <p:spPr>
          <a:xfrm>
            <a:off x="225056" y="2419935"/>
            <a:ext cx="1059065" cy="8422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Calibri" panose="020F0502020204030204"/>
                <a:ea typeface="+mn-ea"/>
                <a:cs typeface="+mn-cs"/>
              </a:rPr>
              <a:t>Clinical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Calibri" panose="020F0502020204030204"/>
                <a:ea typeface="+mn-ea"/>
                <a:cs typeface="+mn-cs"/>
              </a:rPr>
              <a:t>Trial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Calibri" panose="020F0502020204030204"/>
                <a:ea typeface="+mn-ea"/>
                <a:cs typeface="+mn-cs"/>
              </a:rPr>
              <a:t>Lifecycle</a:t>
            </a:r>
          </a:p>
        </p:txBody>
      </p:sp>
      <p:pic>
        <p:nvPicPr>
          <p:cNvPr id="73" name="Picture 72">
            <a:extLst>
              <a:ext uri="{FF2B5EF4-FFF2-40B4-BE49-F238E27FC236}">
                <a16:creationId xmlns:a16="http://schemas.microsoft.com/office/drawing/2014/main" id="{90946337-75F1-42FC-BAC4-0447FF910F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416" y="4046714"/>
            <a:ext cx="1096794" cy="1402850"/>
          </a:xfrm>
          <a:prstGeom prst="rect">
            <a:avLst/>
          </a:prstGeom>
          <a:ln w="12700">
            <a:solidFill>
              <a:srgbClr val="0070C0"/>
            </a:solidFill>
          </a:ln>
          <a:effectLst>
            <a:outerShdw blurRad="50800" dist="38100" dir="2700000" algn="tl" rotWithShape="0">
              <a:prstClr val="black">
                <a:alpha val="40000"/>
              </a:prstClr>
            </a:outerShdw>
          </a:effectLst>
        </p:spPr>
      </p:pic>
      <p:pic>
        <p:nvPicPr>
          <p:cNvPr id="74" name="Picture 73">
            <a:extLst>
              <a:ext uri="{FF2B5EF4-FFF2-40B4-BE49-F238E27FC236}">
                <a16:creationId xmlns:a16="http://schemas.microsoft.com/office/drawing/2014/main" id="{A32848BF-610F-4644-B587-3343D442D5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4503" y="3248294"/>
            <a:ext cx="1153900" cy="1494336"/>
          </a:xfrm>
          <a:prstGeom prst="rect">
            <a:avLst/>
          </a:prstGeom>
          <a:ln w="12700">
            <a:solidFill>
              <a:srgbClr val="0070C0"/>
            </a:solidFill>
          </a:ln>
          <a:effectLst>
            <a:outerShdw blurRad="50800" dist="38100" dir="2700000" algn="tl" rotWithShape="0">
              <a:prstClr val="black">
                <a:alpha val="40000"/>
              </a:prstClr>
            </a:outerShdw>
          </a:effectLst>
        </p:spPr>
      </p:pic>
      <p:pic>
        <p:nvPicPr>
          <p:cNvPr id="75" name="Picture 74">
            <a:extLst>
              <a:ext uri="{FF2B5EF4-FFF2-40B4-BE49-F238E27FC236}">
                <a16:creationId xmlns:a16="http://schemas.microsoft.com/office/drawing/2014/main" id="{A7D99227-BF87-465C-8A34-8C2D5537BB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2992" y="3312365"/>
            <a:ext cx="1170849" cy="1515005"/>
          </a:xfrm>
          <a:prstGeom prst="rect">
            <a:avLst/>
          </a:prstGeom>
          <a:ln w="12700">
            <a:solidFill>
              <a:srgbClr val="0070C0"/>
            </a:solidFill>
          </a:ln>
          <a:effectLst>
            <a:outerShdw blurRad="50800" dist="38100" dir="2700000" algn="tl" rotWithShape="0">
              <a:prstClr val="black">
                <a:alpha val="40000"/>
              </a:prstClr>
            </a:outerShdw>
          </a:effectLst>
        </p:spPr>
      </p:pic>
      <p:pic>
        <p:nvPicPr>
          <p:cNvPr id="76" name="Picture 75">
            <a:extLst>
              <a:ext uri="{FF2B5EF4-FFF2-40B4-BE49-F238E27FC236}">
                <a16:creationId xmlns:a16="http://schemas.microsoft.com/office/drawing/2014/main" id="{71DC9C61-B314-4164-8A83-3A3D9B7728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1671" y="3903309"/>
            <a:ext cx="1162037" cy="1494336"/>
          </a:xfrm>
          <a:prstGeom prst="rect">
            <a:avLst/>
          </a:prstGeom>
          <a:ln w="12700">
            <a:solidFill>
              <a:srgbClr val="0070C0"/>
            </a:solidFill>
          </a:ln>
          <a:effectLst>
            <a:outerShdw blurRad="50800" dist="38100" dir="2700000" algn="tl" rotWithShape="0">
              <a:prstClr val="black">
                <a:alpha val="40000"/>
              </a:prstClr>
            </a:outerShdw>
          </a:effectLst>
        </p:spPr>
      </p:pic>
      <p:sp>
        <p:nvSpPr>
          <p:cNvPr id="72" name="TextBox 71">
            <a:extLst>
              <a:ext uri="{FF2B5EF4-FFF2-40B4-BE49-F238E27FC236}">
                <a16:creationId xmlns:a16="http://schemas.microsoft.com/office/drawing/2014/main" id="{E988BDA4-FB51-475C-9ED5-56059AEAC381}"/>
              </a:ext>
            </a:extLst>
          </p:cNvPr>
          <p:cNvSpPr txBox="1"/>
          <p:nvPr/>
        </p:nvSpPr>
        <p:spPr>
          <a:xfrm>
            <a:off x="3976667" y="3313599"/>
            <a:ext cx="2150663" cy="648000"/>
          </a:xfrm>
          <a:prstGeom prst="rect">
            <a:avLst/>
          </a:prstGeom>
          <a:solidFill>
            <a:schemeClr val="bg1"/>
          </a:solidFill>
          <a:ln>
            <a:solidFill>
              <a:schemeClr val="accent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CA" sz="900" dirty="0">
                <a:solidFill>
                  <a:srgbClr val="000000"/>
                </a:solidFill>
                <a:latin typeface="Calibri" panose="020F0502020204030204" pitchFamily="34" charset="0"/>
                <a:cs typeface="Calibri" panose="020F0502020204030204" pitchFamily="34" charset="0"/>
              </a:rPr>
              <a:t>DSC Reps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9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Review Protocol and Consent for patient centred endpoints / feasibility</a:t>
            </a:r>
          </a:p>
        </p:txBody>
      </p:sp>
      <p:sp>
        <p:nvSpPr>
          <p:cNvPr id="97" name="TextBox 96">
            <a:extLst>
              <a:ext uri="{FF2B5EF4-FFF2-40B4-BE49-F238E27FC236}">
                <a16:creationId xmlns:a16="http://schemas.microsoft.com/office/drawing/2014/main" id="{C929FDE3-E871-4AF4-AF53-E25F87ACBD86}"/>
              </a:ext>
            </a:extLst>
          </p:cNvPr>
          <p:cNvSpPr txBox="1"/>
          <p:nvPr/>
        </p:nvSpPr>
        <p:spPr>
          <a:xfrm>
            <a:off x="89187" y="1655891"/>
            <a:ext cx="1387376"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Calibri" panose="020F0502020204030204"/>
                <a:ea typeface="+mn-ea"/>
                <a:cs typeface="+mn-cs"/>
              </a:rPr>
              <a:t>Primes for</a:t>
            </a:r>
          </a:p>
          <a:p>
            <a:pPr marL="0" marR="0" lvl="0" indent="0" algn="ctr" defTabSz="685800" rtl="0" eaLnBrk="1" fontAlgn="auto" latinLnBrk="0" hangingPunct="1">
              <a:lnSpc>
                <a:spcPct val="100000"/>
              </a:lnSpc>
              <a:spcBef>
                <a:spcPts val="0"/>
              </a:spcBef>
              <a:spcAft>
                <a:spcPts val="0"/>
              </a:spcAft>
              <a:buClrTx/>
              <a:buSzTx/>
              <a:buFontTx/>
              <a:buNone/>
              <a:tabLst/>
              <a:defRPr/>
            </a:pPr>
            <a:r>
              <a:rPr lang="en-CA" sz="1350" b="1" dirty="0">
                <a:solidFill>
                  <a:prstClr val="black"/>
                </a:solidFill>
                <a:latin typeface="Calibri" panose="020F0502020204030204"/>
              </a:rPr>
              <a:t>Engaging</a:t>
            </a:r>
            <a:endParaRPr kumimoji="0" lang="en-CA"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61592AB7-7A20-4B42-AE0F-F104C61115AA}"/>
              </a:ext>
            </a:extLst>
          </p:cNvPr>
          <p:cNvSpPr/>
          <p:nvPr/>
        </p:nvSpPr>
        <p:spPr>
          <a:xfrm>
            <a:off x="3149472" y="1754984"/>
            <a:ext cx="723318" cy="553967"/>
          </a:xfrm>
          <a:prstGeom prst="rect">
            <a:avLst/>
          </a:prstGeom>
          <a:solidFill>
            <a:schemeClr val="accent2">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PRC </a:t>
            </a:r>
            <a:b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Chair</a:t>
            </a:r>
          </a:p>
        </p:txBody>
      </p:sp>
      <p:sp>
        <p:nvSpPr>
          <p:cNvPr id="100" name="Rectangle 99">
            <a:extLst>
              <a:ext uri="{FF2B5EF4-FFF2-40B4-BE49-F238E27FC236}">
                <a16:creationId xmlns:a16="http://schemas.microsoft.com/office/drawing/2014/main" id="{D58A9C8C-4637-4F63-979E-584B820B0780}"/>
              </a:ext>
            </a:extLst>
          </p:cNvPr>
          <p:cNvSpPr/>
          <p:nvPr/>
        </p:nvSpPr>
        <p:spPr>
          <a:xfrm>
            <a:off x="2340391" y="1757256"/>
            <a:ext cx="709515" cy="553967"/>
          </a:xfrm>
          <a:prstGeom prst="rect">
            <a:avLst/>
          </a:prstGeom>
          <a:solidFill>
            <a:schemeClr val="accent4">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DSC Chair, SI, PI</a:t>
            </a:r>
          </a:p>
        </p:txBody>
      </p:sp>
      <p:sp>
        <p:nvSpPr>
          <p:cNvPr id="101" name="Rectangle 100">
            <a:extLst>
              <a:ext uri="{FF2B5EF4-FFF2-40B4-BE49-F238E27FC236}">
                <a16:creationId xmlns:a16="http://schemas.microsoft.com/office/drawing/2014/main" id="{182C122A-13FC-4406-B93E-FAB672F42D27}"/>
              </a:ext>
            </a:extLst>
          </p:cNvPr>
          <p:cNvSpPr/>
          <p:nvPr/>
        </p:nvSpPr>
        <p:spPr>
          <a:xfrm>
            <a:off x="1523800" y="1766352"/>
            <a:ext cx="709515" cy="553967"/>
          </a:xfrm>
          <a:prstGeom prst="rect">
            <a:avLst/>
          </a:prstGeom>
          <a:solidFill>
            <a:schemeClr val="accent4">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DSC Chair, SI, PI</a:t>
            </a:r>
          </a:p>
        </p:txBody>
      </p:sp>
      <p:sp>
        <p:nvSpPr>
          <p:cNvPr id="102" name="Rectangle 101">
            <a:extLst>
              <a:ext uri="{FF2B5EF4-FFF2-40B4-BE49-F238E27FC236}">
                <a16:creationId xmlns:a16="http://schemas.microsoft.com/office/drawing/2014/main" id="{9C0C0650-EDFF-4AEB-AF2E-0A53AF5E744B}"/>
              </a:ext>
            </a:extLst>
          </p:cNvPr>
          <p:cNvSpPr/>
          <p:nvPr/>
        </p:nvSpPr>
        <p:spPr>
          <a:xfrm>
            <a:off x="4004733" y="1757256"/>
            <a:ext cx="723318" cy="553967"/>
          </a:xfrm>
          <a:prstGeom prst="rect">
            <a:avLst/>
          </a:prstGeom>
          <a:solidFill>
            <a:schemeClr val="accent3">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Study </a:t>
            </a:r>
            <a:b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Co-ord (SC)</a:t>
            </a:r>
          </a:p>
        </p:txBody>
      </p:sp>
      <p:sp>
        <p:nvSpPr>
          <p:cNvPr id="103" name="Rectangle 102">
            <a:extLst>
              <a:ext uri="{FF2B5EF4-FFF2-40B4-BE49-F238E27FC236}">
                <a16:creationId xmlns:a16="http://schemas.microsoft.com/office/drawing/2014/main" id="{557E3A17-4BFF-4F98-A33D-B8BA8504EE49}"/>
              </a:ext>
            </a:extLst>
          </p:cNvPr>
          <p:cNvSpPr/>
          <p:nvPr/>
        </p:nvSpPr>
        <p:spPr>
          <a:xfrm>
            <a:off x="4825875" y="1759528"/>
            <a:ext cx="723318" cy="553967"/>
          </a:xfrm>
          <a:prstGeom prst="rect">
            <a:avLst/>
          </a:prstGeom>
          <a:solidFill>
            <a:schemeClr val="accent6">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SC, Comm Lead</a:t>
            </a:r>
          </a:p>
        </p:txBody>
      </p:sp>
      <p:sp>
        <p:nvSpPr>
          <p:cNvPr id="104" name="Rectangle 103">
            <a:extLst>
              <a:ext uri="{FF2B5EF4-FFF2-40B4-BE49-F238E27FC236}">
                <a16:creationId xmlns:a16="http://schemas.microsoft.com/office/drawing/2014/main" id="{A3F505EE-D253-4838-83ED-1A3162D2AE45}"/>
              </a:ext>
            </a:extLst>
          </p:cNvPr>
          <p:cNvSpPr/>
          <p:nvPr/>
        </p:nvSpPr>
        <p:spPr>
          <a:xfrm>
            <a:off x="5653841" y="1761800"/>
            <a:ext cx="1150662" cy="553967"/>
          </a:xfrm>
          <a:prstGeom prst="rect">
            <a:avLst/>
          </a:prstGeom>
          <a:noFill/>
          <a:ln w="127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050" b="0" i="0" u="none" strike="noStrike" kern="0" cap="none" spc="0" normalizeH="0" baseline="0" noProof="0" dirty="0">
                <a:ln>
                  <a:noFill/>
                </a:ln>
                <a:solidFill>
                  <a:prstClr val="black"/>
                </a:solidFill>
                <a:effectLst/>
                <a:uLnTx/>
                <a:uFillTx/>
                <a:latin typeface="Calibri" panose="020F0502020204030204"/>
                <a:ea typeface="+mn-ea"/>
                <a:cs typeface="+mn-cs"/>
              </a:rPr>
              <a:t>Monthly electronic reports, SC, Chair</a:t>
            </a:r>
          </a:p>
        </p:txBody>
      </p:sp>
      <p:sp>
        <p:nvSpPr>
          <p:cNvPr id="2" name="Slide Number Placeholder 1">
            <a:extLst>
              <a:ext uri="{FF2B5EF4-FFF2-40B4-BE49-F238E27FC236}">
                <a16:creationId xmlns:a16="http://schemas.microsoft.com/office/drawing/2014/main" id="{12ADBDFB-2607-DEDB-2520-5A434676B7A4}"/>
              </a:ext>
            </a:extLst>
          </p:cNvPr>
          <p:cNvSpPr>
            <a:spLocks noGrp="1"/>
          </p:cNvSpPr>
          <p:nvPr>
            <p:ph type="sldNum" sz="quarter" idx="12"/>
          </p:nvPr>
        </p:nvSpPr>
        <p:spPr/>
        <p:txBody>
          <a:bodyPr/>
          <a:lstStyle/>
          <a:p>
            <a:fld id="{2754ED01-E2A0-4C1E-8E21-014B99041579}" type="slidenum">
              <a:rPr lang="en-US" smtClean="0">
                <a:latin typeface="Franklin Gothic Book"/>
              </a:rPr>
              <a:pPr/>
              <a:t>25</a:t>
            </a:fld>
            <a:endParaRPr lang="en-US" dirty="0">
              <a:latin typeface="Franklin Gothic Book"/>
            </a:endParaRPr>
          </a:p>
        </p:txBody>
      </p:sp>
      <p:sp>
        <p:nvSpPr>
          <p:cNvPr id="55" name="Slide Number Placeholder 1">
            <a:extLst>
              <a:ext uri="{FF2B5EF4-FFF2-40B4-BE49-F238E27FC236}">
                <a16:creationId xmlns:a16="http://schemas.microsoft.com/office/drawing/2014/main" id="{65A5C3F5-424B-642B-DA4A-D5919C25ABCC}"/>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2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25</a:t>
            </a:r>
          </a:p>
        </p:txBody>
      </p:sp>
    </p:spTree>
    <p:extLst>
      <p:ext uri="{BB962C8B-B14F-4D97-AF65-F5344CB8AC3E}">
        <p14:creationId xmlns:p14="http://schemas.microsoft.com/office/powerpoint/2010/main" val="2789199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E3CC876-B628-4FC7-B65D-77B1A95B83FA}"/>
              </a:ext>
            </a:extLst>
          </p:cNvPr>
          <p:cNvSpPr txBox="1">
            <a:spLocks/>
          </p:cNvSpPr>
          <p:nvPr/>
        </p:nvSpPr>
        <p:spPr>
          <a:xfrm>
            <a:off x="729711" y="2088637"/>
            <a:ext cx="9083527" cy="3245363"/>
          </a:xfrm>
          <a:prstGeom prst="rect">
            <a:avLst/>
          </a:prstGeom>
        </p:spPr>
        <p:txBody>
          <a:bodyPr vert="horz" lIns="91440" tIns="45720" rIns="91440" bIns="45720" rtlCol="0">
            <a:normAutofit fontScale="85000" lnSpcReduction="20000"/>
          </a:bodyPr>
          <a:lstStyle>
            <a:lvl1pPr marL="179388" indent="-179388" algn="ctr" defTabSz="914400" rtl="0" eaLnBrk="1" latinLnBrk="0" hangingPunct="1">
              <a:spcBef>
                <a:spcPts val="800"/>
              </a:spcBef>
              <a:buClr>
                <a:srgbClr val="519136"/>
              </a:buClr>
              <a:buFont typeface="Arial" panose="020B0604020202020204" pitchFamily="34" charset="0"/>
              <a:buChar char="•"/>
              <a:defRPr sz="3466"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kumimoji="0" lang="en-US" sz="4000" b="1" i="0" u="none" strike="noStrike" kern="1200" cap="none" spc="0" normalizeH="0" baseline="0" noProof="0" dirty="0">
                <a:ln>
                  <a:noFill/>
                </a:ln>
                <a:solidFill>
                  <a:srgbClr val="2F877F"/>
                </a:solidFill>
                <a:effectLst/>
                <a:uLnTx/>
                <a:uFillTx/>
                <a:latin typeface="Calibri" panose="020F0502020204030204" pitchFamily="34" charset="0"/>
                <a:ea typeface="+mn-ea"/>
                <a:cs typeface="+mn-cs"/>
              </a:rPr>
              <a:t>Goal 3</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endPar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rPr>
              <a:t>Learn about</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rPr>
              <a:t>Some Examples of Benefits</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rPr>
              <a:t>of</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rPr>
              <a:t>Patient Engagement</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endParaRPr kumimoji="0" lang="en-US" sz="3200" b="0" i="0" u="none" strike="noStrike" kern="1200" cap="none" spc="0" normalizeH="0" baseline="0" noProof="0" dirty="0">
              <a:ln>
                <a:noFill/>
              </a:ln>
              <a:solidFill>
                <a:srgbClr val="434342"/>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endParaRPr kumimoji="0" lang="en-US" sz="3200" b="0" i="0" u="none" strike="noStrike" kern="1200" cap="none" spc="0" normalizeH="0" baseline="0" noProof="0" dirty="0">
              <a:ln>
                <a:noFill/>
              </a:ln>
              <a:solidFill>
                <a:srgbClr val="434342"/>
              </a:solidFill>
              <a:effectLst/>
              <a:uLnTx/>
              <a:uFillTx/>
              <a:latin typeface="Calibri" panose="020F0502020204030204" pitchFamily="34" charset="0"/>
              <a:ea typeface="+mn-ea"/>
              <a:cs typeface="+mn-cs"/>
            </a:endParaRPr>
          </a:p>
        </p:txBody>
      </p:sp>
      <p:sp>
        <p:nvSpPr>
          <p:cNvPr id="3" name="Slide Number Placeholder 1">
            <a:extLst>
              <a:ext uri="{FF2B5EF4-FFF2-40B4-BE49-F238E27FC236}">
                <a16:creationId xmlns:a16="http://schemas.microsoft.com/office/drawing/2014/main" id="{E60F55C3-A534-9FCE-7B23-914680BB0137}"/>
              </a:ext>
            </a:extLst>
          </p:cNvPr>
          <p:cNvSpPr txBox="1">
            <a:spLocks/>
          </p:cNvSpPr>
          <p:nvPr/>
        </p:nvSpPr>
        <p:spPr>
          <a:xfrm>
            <a:off x="8610600" y="6356350"/>
            <a:ext cx="2743200" cy="365125"/>
          </a:xfrm>
          <a:prstGeom prst="ellipse">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latin typeface="Calibri" panose="020F0502020204030204" pitchFamily="34" charset="0"/>
                <a:cs typeface="Calibri" panose="020F0502020204030204" pitchFamily="34" charset="0"/>
              </a:rPr>
              <a:t>26</a:t>
            </a:r>
          </a:p>
        </p:txBody>
      </p:sp>
    </p:spTree>
    <p:extLst>
      <p:ext uri="{BB962C8B-B14F-4D97-AF65-F5344CB8AC3E}">
        <p14:creationId xmlns:p14="http://schemas.microsoft.com/office/powerpoint/2010/main" val="37104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95AAC9-5DFA-420D-866C-69B68C9E97B8}"/>
              </a:ext>
            </a:extLst>
          </p:cNvPr>
          <p:cNvSpPr txBox="1"/>
          <p:nvPr/>
        </p:nvSpPr>
        <p:spPr>
          <a:xfrm>
            <a:off x="735496" y="1852130"/>
            <a:ext cx="5864087" cy="2985433"/>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519136"/>
              </a:buClr>
              <a:buSzTx/>
              <a:buFontTx/>
              <a:buNone/>
              <a:tabLst/>
              <a:defRPr/>
            </a:pPr>
            <a:r>
              <a:rPr kumimoji="0" lang="en-CA" altLang="en-US" sz="20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Plain Language Patient Facing Material to Accompany Consent</a:t>
            </a:r>
            <a:endParaRPr kumimoji="0" lang="en-CA" altLang="en-US" sz="14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457200" marR="0" lvl="0" indent="-457200" algn="l" defTabSz="914400" rtl="0" eaLnBrk="1" fontAlgn="auto" latinLnBrk="0" hangingPunct="1">
              <a:lnSpc>
                <a:spcPct val="100000"/>
              </a:lnSpc>
              <a:spcBef>
                <a:spcPts val="300"/>
              </a:spcBef>
              <a:spcAft>
                <a:spcPts val="300"/>
              </a:spcAft>
              <a:buClr>
                <a:srgbClr val="519136"/>
              </a:buClr>
              <a:buSzTx/>
              <a:buFont typeface="Wingdings" panose="05000000000000000000" pitchFamily="2" charset="2"/>
              <a:buChar char="ü"/>
              <a:tabLst/>
              <a:defRPr/>
            </a:pPr>
            <a:r>
              <a:rPr kumimoji="0" lang="en-CA" sz="19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IC.8 </a:t>
            </a:r>
            <a:r>
              <a:rPr kumimoji="0" lang="en-CA" sz="1900" b="0" i="0" u="none" strike="noStrike" kern="1200" cap="none" spc="0" normalizeH="0" baseline="0" noProof="0" dirty="0">
                <a:ln>
                  <a:noFill/>
                </a:ln>
                <a:solidFill>
                  <a:srgbClr val="333333"/>
                </a:solidFill>
                <a:effectLst/>
                <a:uLnTx/>
                <a:uFillTx/>
                <a:latin typeface="Calibri" panose="020F0502020204030204"/>
                <a:ea typeface="+mn-ea"/>
                <a:cs typeface="+mn-cs"/>
              </a:rPr>
              <a:t>Clinical Trial (NCT04442048) Immunization With IMM-101 vs Observation for Prevention of Respiratory and Severe COVID-19 Related Infections in Cancer Patients at Increased Risk of Exposure (COV-IMMUNO)</a:t>
            </a:r>
          </a:p>
          <a:p>
            <a:pPr marL="457200" marR="0" lvl="0" indent="-457200" algn="l" defTabSz="914400" rtl="0" eaLnBrk="1" fontAlgn="auto" latinLnBrk="0" hangingPunct="1">
              <a:lnSpc>
                <a:spcPct val="100000"/>
              </a:lnSpc>
              <a:spcBef>
                <a:spcPts val="300"/>
              </a:spcBef>
              <a:spcAft>
                <a:spcPts val="300"/>
              </a:spcAft>
              <a:buClr>
                <a:srgbClr val="519136"/>
              </a:buClr>
              <a:buSzTx/>
              <a:buFont typeface="Wingdings" panose="05000000000000000000" pitchFamily="2" charset="2"/>
              <a:buChar char="ü"/>
              <a:tabLst/>
              <a:defRPr/>
            </a:pPr>
            <a:endParaRPr kumimoji="0" lang="en-CA" sz="1800" b="0" i="0" u="none" strike="noStrike" kern="1200" cap="none" spc="0" normalizeH="0" baseline="0" noProof="0" dirty="0">
              <a:ln>
                <a:noFill/>
              </a:ln>
              <a:solidFill>
                <a:srgbClr val="333333"/>
              </a:solidFill>
              <a:effectLst/>
              <a:uLnTx/>
              <a:uFillTx/>
              <a:latin typeface="Lato" panose="020F0502020204030203" pitchFamily="34" charset="0"/>
              <a:ea typeface="+mn-ea"/>
              <a:cs typeface="+mn-cs"/>
            </a:endParaRPr>
          </a:p>
          <a:p>
            <a:pPr marL="457200" marR="0" lvl="0" indent="-457200" algn="l" defTabSz="914400" rtl="0" eaLnBrk="1" fontAlgn="auto" latinLnBrk="0" hangingPunct="1">
              <a:lnSpc>
                <a:spcPct val="100000"/>
              </a:lnSpc>
              <a:spcBef>
                <a:spcPts val="300"/>
              </a:spcBef>
              <a:spcAft>
                <a:spcPts val="300"/>
              </a:spcAft>
              <a:buClr>
                <a:srgbClr val="519136"/>
              </a:buClr>
              <a:buSzTx/>
              <a:buFont typeface="Wingdings" panose="05000000000000000000" pitchFamily="2" charset="2"/>
              <a:buChar char="ü"/>
              <a:tabLst/>
              <a:defRPr/>
            </a:pPr>
            <a:endParaRPr kumimoji="0" lang="en-CA" sz="2000" b="0" i="0" u="none" strike="noStrike" kern="1200" cap="none" spc="0" normalizeH="0" baseline="0" noProof="0" dirty="0">
              <a:ln>
                <a:noFill/>
              </a:ln>
              <a:solidFill>
                <a:srgbClr val="333333"/>
              </a:solidFill>
              <a:effectLst/>
              <a:uLnTx/>
              <a:uFillTx/>
              <a:latin typeface="Lato" panose="020F0502020204030203" pitchFamily="34" charset="0"/>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10C456C1-00E5-4727-82EB-872BA4B061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35825">
            <a:off x="7798470" y="1286866"/>
            <a:ext cx="3515662" cy="4521011"/>
          </a:xfrm>
          <a:prstGeom prst="rect">
            <a:avLst/>
          </a:prstGeom>
          <a:ln>
            <a:solidFill>
              <a:srgbClr val="000000"/>
            </a:solidFill>
          </a:ln>
          <a:effectLst>
            <a:outerShdw blurRad="50800" dist="38100" dir="2700000" algn="tl" rotWithShape="0">
              <a:prstClr val="black">
                <a:alpha val="40000"/>
              </a:prstClr>
            </a:outerShdw>
          </a:effectLst>
        </p:spPr>
      </p:pic>
      <p:sp>
        <p:nvSpPr>
          <p:cNvPr id="10" name="Title 1">
            <a:extLst>
              <a:ext uri="{FF2B5EF4-FFF2-40B4-BE49-F238E27FC236}">
                <a16:creationId xmlns:a16="http://schemas.microsoft.com/office/drawing/2014/main" id="{4320B6BB-4BEF-4370-8924-09AD34D0BD86}"/>
              </a:ext>
            </a:extLst>
          </p:cNvPr>
          <p:cNvSpPr txBox="1">
            <a:spLocks/>
          </p:cNvSpPr>
          <p:nvPr/>
        </p:nvSpPr>
        <p:spPr>
          <a:xfrm>
            <a:off x="692428" y="5307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Calibri Light" panose="020F0302020204030204"/>
                <a:ea typeface="+mj-ea"/>
                <a:cs typeface="+mj-cs"/>
              </a:rPr>
              <a:t>Increasing Accrual</a:t>
            </a:r>
          </a:p>
        </p:txBody>
      </p:sp>
      <p:sp>
        <p:nvSpPr>
          <p:cNvPr id="11" name="Title 1">
            <a:extLst>
              <a:ext uri="{FF2B5EF4-FFF2-40B4-BE49-F238E27FC236}">
                <a16:creationId xmlns:a16="http://schemas.microsoft.com/office/drawing/2014/main" id="{5DA6565E-178A-43A8-8C75-12B08C2E5E50}"/>
              </a:ext>
            </a:extLst>
          </p:cNvPr>
          <p:cNvSpPr txBox="1">
            <a:spLocks/>
          </p:cNvSpPr>
          <p:nvPr/>
        </p:nvSpPr>
        <p:spPr>
          <a:xfrm>
            <a:off x="304800" y="333103"/>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3D6D28"/>
                </a:solidFill>
                <a:effectLst/>
                <a:uLnTx/>
                <a:uFillTx/>
                <a:latin typeface="Calibri" panose="020F0502020204030204" pitchFamily="34" charset="0"/>
                <a:ea typeface="+mj-ea"/>
                <a:cs typeface="+mj-cs"/>
              </a:rPr>
              <a:t>What Benefits Did Patient Engagement Bring?	</a:t>
            </a:r>
            <a:endParaRPr kumimoji="0" lang="en-CA" sz="3200" b="0" i="0" u="none" strike="noStrike" kern="1200" cap="none" spc="0" normalizeH="0" baseline="0" noProof="0" dirty="0">
              <a:ln>
                <a:noFill/>
              </a:ln>
              <a:solidFill>
                <a:srgbClr val="3D6D28"/>
              </a:solidFill>
              <a:effectLst/>
              <a:uLnTx/>
              <a:uFillTx/>
              <a:latin typeface="Calibri" panose="020F0502020204030204" pitchFamily="34" charset="0"/>
              <a:ea typeface="+mj-ea"/>
              <a:cs typeface="+mj-cs"/>
            </a:endParaRPr>
          </a:p>
        </p:txBody>
      </p:sp>
      <p:sp>
        <p:nvSpPr>
          <p:cNvPr id="12" name="TextBox 11">
            <a:extLst>
              <a:ext uri="{FF2B5EF4-FFF2-40B4-BE49-F238E27FC236}">
                <a16:creationId xmlns:a16="http://schemas.microsoft.com/office/drawing/2014/main" id="{1B8E19A4-08AD-4AC2-8AAA-BE9FF98C18B4}"/>
              </a:ext>
            </a:extLst>
          </p:cNvPr>
          <p:cNvSpPr txBox="1"/>
          <p:nvPr/>
        </p:nvSpPr>
        <p:spPr>
          <a:xfrm>
            <a:off x="619079" y="4178823"/>
            <a:ext cx="6786993" cy="2531462"/>
          </a:xfrm>
          <a:prstGeom prst="rect">
            <a:avLst/>
          </a:prstGeom>
          <a:noFill/>
        </p:spPr>
        <p:txBody>
          <a:bodyPr wrap="square">
            <a:spAutoFit/>
          </a:bodyPr>
          <a:lstStyle/>
          <a:p>
            <a:pPr marL="0" marR="0" lvl="0" indent="0" algn="l" defTabSz="914400" rtl="0" eaLnBrk="1" fontAlgn="auto" latinLnBrk="0" hangingPunct="1">
              <a:lnSpc>
                <a:spcPct val="100000"/>
              </a:lnSpc>
              <a:spcBef>
                <a:spcPts val="500"/>
              </a:spcBef>
              <a:spcAft>
                <a:spcPts val="0"/>
              </a:spcAft>
              <a:buClr>
                <a:srgbClr val="519136"/>
              </a:buClr>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Influenced New Trials in the Pipeline</a:t>
            </a:r>
          </a:p>
          <a:p>
            <a:pPr marL="457200" marR="0" lvl="0" indent="-457200" algn="l" defTabSz="914400" rtl="0" eaLnBrk="1" fontAlgn="auto" latinLnBrk="0" hangingPunct="1">
              <a:lnSpc>
                <a:spcPct val="100000"/>
              </a:lnSpc>
              <a:spcBef>
                <a:spcPts val="500"/>
              </a:spcBef>
              <a:spcAft>
                <a:spcPts val="0"/>
              </a:spcAft>
              <a:buClr>
                <a:srgbClr val="519136"/>
              </a:buClr>
              <a:buSzTx/>
              <a:buFont typeface="Wingdings" charset="2"/>
              <a:buChar char="ü"/>
              <a:tabLst/>
              <a:defRPr/>
            </a:pPr>
            <a:r>
              <a:rPr kumimoji="0" lang="en-CA" sz="1900" b="0"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MYX.1 (</a:t>
            </a:r>
            <a:r>
              <a:rPr kumimoji="0" lang="en-CA" sz="1900" b="0" i="0" u="none" strike="noStrike" kern="1200" cap="none" spc="0" normalizeH="0" baseline="0" noProof="0" dirty="0">
                <a:ln>
                  <a:noFill/>
                </a:ln>
                <a:solidFill>
                  <a:srgbClr val="000000"/>
                </a:solidFill>
                <a:effectLst/>
                <a:uLnTx/>
                <a:uFillTx/>
                <a:latin typeface="Calibri" panose="020F0502020204030204"/>
                <a:ea typeface="Lato" panose="020F0502020204030203" pitchFamily="34" charset="0"/>
                <a:cs typeface="Lato" panose="020F0502020204030203" pitchFamily="34" charset="0"/>
              </a:rPr>
              <a:t>NCT02597062)</a:t>
            </a:r>
            <a:br>
              <a:rPr kumimoji="0" lang="en-CA" sz="1900" b="0"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br>
            <a:r>
              <a:rPr kumimoji="0" lang="en-CA" sz="1900" b="0"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A Phase II Study of High Dose Weekly Carfilzomib plus Cyclophosphamide and Dexamethasone in the Treatment of Relapsed Multiple Myeloma</a:t>
            </a:r>
            <a:endParaRPr kumimoji="0" lang="en-CA" sz="1900" b="0" i="0" u="none" strike="noStrike" kern="1200" cap="none" spc="0" normalizeH="0" baseline="0" noProof="0" dirty="0">
              <a:ln>
                <a:noFill/>
              </a:ln>
              <a:solidFill>
                <a:srgbClr val="000000"/>
              </a:solidFill>
              <a:effectLst/>
              <a:uLnTx/>
              <a:uFillTx/>
              <a:latin typeface="Calibri" panose="020F0502020204030204"/>
              <a:ea typeface="Lato" panose="020F0502020204030203" pitchFamily="34" charset="0"/>
              <a:cs typeface="Lato" panose="020F0502020204030203" pitchFamily="34" charset="0"/>
            </a:endParaRPr>
          </a:p>
          <a:p>
            <a:pPr marL="457200" marR="0" lvl="0" indent="-457200" algn="l" defTabSz="914400" rtl="0" eaLnBrk="1" fontAlgn="auto" latinLnBrk="0" hangingPunct="1">
              <a:lnSpc>
                <a:spcPct val="100000"/>
              </a:lnSpc>
              <a:spcBef>
                <a:spcPts val="500"/>
              </a:spcBef>
              <a:spcAft>
                <a:spcPts val="0"/>
              </a:spcAft>
              <a:buClr>
                <a:srgbClr val="519136"/>
              </a:buClr>
              <a:buSzTx/>
              <a:buFont typeface="Wingdings" charset="2"/>
              <a:buChar char="ü"/>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endParaRPr>
          </a:p>
          <a:p>
            <a:pPr marL="457200" marR="0" lvl="0" indent="-457200" algn="l" defTabSz="914400" rtl="0" eaLnBrk="1" fontAlgn="auto" latinLnBrk="0" hangingPunct="1">
              <a:lnSpc>
                <a:spcPct val="100000"/>
              </a:lnSpc>
              <a:spcBef>
                <a:spcPts val="500"/>
              </a:spcBef>
              <a:spcAft>
                <a:spcPts val="0"/>
              </a:spcAft>
              <a:buClr>
                <a:srgbClr val="519136"/>
              </a:buClr>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Lato" panose="020F0502020204030203" pitchFamily="34" charset="0"/>
                <a:cs typeface="Lato" panose="020F0502020204030203" pitchFamily="34" charset="0"/>
              </a:rPr>
              <a:t>Coordinated through Mr. Aldo Del Col, CCTG Patient Representative on the Hematology DSC</a:t>
            </a:r>
          </a:p>
        </p:txBody>
      </p:sp>
      <p:sp>
        <p:nvSpPr>
          <p:cNvPr id="2" name="Slide Number Placeholder 1">
            <a:extLst>
              <a:ext uri="{FF2B5EF4-FFF2-40B4-BE49-F238E27FC236}">
                <a16:creationId xmlns:a16="http://schemas.microsoft.com/office/drawing/2014/main" id="{558E1AE5-197B-0BFB-9161-8C2A473FB65F}"/>
              </a:ext>
            </a:extLst>
          </p:cNvPr>
          <p:cNvSpPr>
            <a:spLocks noGrp="1"/>
          </p:cNvSpPr>
          <p:nvPr>
            <p:ph type="sldNum" sz="quarter" idx="12"/>
          </p:nvPr>
        </p:nvSpPr>
        <p:spPr/>
        <p:txBody>
          <a:bodyPr/>
          <a:lstStyle/>
          <a:p>
            <a:fld id="{1088C82E-A580-4483-98B2-FBC005C69ECB}" type="slidenum">
              <a:rPr lang="en-CA" smtClean="0"/>
              <a:t>27</a:t>
            </a:fld>
            <a:endParaRPr lang="en-CA" dirty="0"/>
          </a:p>
        </p:txBody>
      </p:sp>
    </p:spTree>
    <p:extLst>
      <p:ext uri="{BB962C8B-B14F-4D97-AF65-F5344CB8AC3E}">
        <p14:creationId xmlns:p14="http://schemas.microsoft.com/office/powerpoint/2010/main" val="189403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95AAC9-5DFA-420D-866C-69B68C9E97B8}"/>
              </a:ext>
            </a:extLst>
          </p:cNvPr>
          <p:cNvSpPr txBox="1"/>
          <p:nvPr/>
        </p:nvSpPr>
        <p:spPr>
          <a:xfrm>
            <a:off x="735496" y="1852130"/>
            <a:ext cx="4691269" cy="3362459"/>
          </a:xfrm>
          <a:prstGeom prst="rect">
            <a:avLst/>
          </a:prstGeom>
          <a:noFill/>
        </p:spPr>
        <p:txBody>
          <a:bodyPr wrap="square">
            <a:spAutoFit/>
          </a:bodyPr>
          <a:lstStyle/>
          <a:p>
            <a:pPr marL="0" marR="0" lvl="0" indent="0" algn="l" defTabSz="914400" rtl="0" eaLnBrk="1" fontAlgn="auto" latinLnBrk="0" hangingPunct="1">
              <a:lnSpc>
                <a:spcPct val="100000"/>
              </a:lnSpc>
              <a:spcBef>
                <a:spcPts val="500"/>
              </a:spcBef>
              <a:spcAft>
                <a:spcPts val="0"/>
              </a:spcAft>
              <a:buClr>
                <a:srgbClr val="519136"/>
              </a:buClr>
              <a:buSzTx/>
              <a:buFontTx/>
              <a:buNone/>
              <a:tabLst/>
              <a:defRPr/>
            </a:pPr>
            <a:r>
              <a:rPr kumimoji="0" lang="en-US" sz="2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Influencing</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Trial Opening Internationally</a:t>
            </a:r>
          </a:p>
          <a:p>
            <a:pPr marL="457200" marR="0" lvl="0" indent="-457200" algn="l" defTabSz="914400" rtl="0" eaLnBrk="1" fontAlgn="auto" latinLnBrk="0" hangingPunct="1">
              <a:lnSpc>
                <a:spcPct val="100000"/>
              </a:lnSpc>
              <a:spcBef>
                <a:spcPts val="500"/>
              </a:spcBef>
              <a:spcAft>
                <a:spcPts val="0"/>
              </a:spcAft>
              <a:buClr>
                <a:srgbClr val="519136"/>
              </a:buClr>
              <a:buSzTx/>
              <a:buFont typeface="Wingdings"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CO.21 – NCT00819208</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2000" b="0" i="0" u="none" strike="noStrike" kern="1200" cap="none" spc="0" normalizeH="0" baseline="0" noProof="0" dirty="0">
                <a:ln>
                  <a:noFill/>
                </a:ln>
                <a:solidFill>
                  <a:srgbClr val="000000"/>
                </a:solidFill>
                <a:effectLst/>
                <a:uLnTx/>
                <a:uFillTx/>
                <a:latin typeface="Calibri" panose="020F0502020204030204"/>
                <a:ea typeface="+mn-ea"/>
                <a:cs typeface="+mn-cs"/>
              </a:rPr>
              <a:t>Health Education Materials With/Out a Physical Activity Program for Patients Who Have Undergone Treatment for High-Risk Stage II or Stage III Colon Cancer (CHALLENGE)</a:t>
            </a:r>
          </a:p>
          <a:p>
            <a:pPr marL="457200" marR="0" lvl="0" indent="-457200" algn="l" defTabSz="914400" rtl="0" eaLnBrk="1" fontAlgn="auto" latinLnBrk="0" hangingPunct="1">
              <a:lnSpc>
                <a:spcPct val="100000"/>
              </a:lnSpc>
              <a:spcBef>
                <a:spcPts val="500"/>
              </a:spcBef>
              <a:spcAft>
                <a:spcPts val="0"/>
              </a:spcAft>
              <a:buClr>
                <a:srgbClr val="519136"/>
              </a:buClr>
              <a:buSzTx/>
              <a:buFont typeface="Wingdings" charset="2"/>
              <a:buChar char="ü"/>
              <a:tabLst/>
              <a:defRPr/>
            </a:pPr>
            <a:endParaRPr kumimoji="0" lang="en-CA"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457200" marR="0" lvl="0" indent="-457200" algn="l" defTabSz="914400" rtl="0" eaLnBrk="1" fontAlgn="auto" latinLnBrk="0" hangingPunct="1">
              <a:lnSpc>
                <a:spcPct val="100000"/>
              </a:lnSpc>
              <a:spcBef>
                <a:spcPts val="500"/>
              </a:spcBef>
              <a:spcAft>
                <a:spcPts val="0"/>
              </a:spcAft>
              <a:buClr>
                <a:srgbClr val="519136"/>
              </a:buClr>
              <a:buSzTx/>
              <a:buFont typeface="Arial" panose="020B0604020202020204" pitchFamily="34" charset="0"/>
              <a:buChar char="•"/>
              <a:tabLst/>
              <a:defRPr/>
            </a:pPr>
            <a:r>
              <a:rPr kumimoji="0" lang="en-CA"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 appeal to support CHALLENGE Trial opening in the UK</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id="{8FC3E948-300A-41D8-B2E9-EC3108075A38}"/>
              </a:ext>
            </a:extLst>
          </p:cNvPr>
          <p:cNvSpPr txBox="1"/>
          <p:nvPr/>
        </p:nvSpPr>
        <p:spPr>
          <a:xfrm>
            <a:off x="6241782" y="1838880"/>
            <a:ext cx="4691269" cy="3670236"/>
          </a:xfrm>
          <a:prstGeom prst="rect">
            <a:avLst/>
          </a:prstGeom>
          <a:noFill/>
        </p:spPr>
        <p:txBody>
          <a:bodyPr wrap="square">
            <a:spAutoFit/>
          </a:bodyPr>
          <a:lstStyle/>
          <a:p>
            <a:pPr marL="0" marR="0" lvl="0" indent="0" algn="l" defTabSz="914400" rtl="0" eaLnBrk="1" fontAlgn="auto" latinLnBrk="0" hangingPunct="1">
              <a:lnSpc>
                <a:spcPct val="100000"/>
              </a:lnSpc>
              <a:spcBef>
                <a:spcPts val="500"/>
              </a:spcBef>
              <a:spcAft>
                <a:spcPts val="0"/>
              </a:spcAft>
              <a:buClr>
                <a:srgbClr val="519136"/>
              </a:buClr>
              <a:buSzTx/>
              <a:buFontTx/>
              <a:buNone/>
              <a:tabLst/>
              <a:defRPr/>
            </a:pPr>
            <a:r>
              <a:rPr kumimoji="0" lang="en-US" sz="2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Influencing Continued Drug Supply</a:t>
            </a:r>
          </a:p>
          <a:p>
            <a:pPr marL="457200" marR="0" lvl="0" indent="-457200" algn="l" defTabSz="914400" rtl="0" eaLnBrk="1" fontAlgn="auto" latinLnBrk="0" hangingPunct="1">
              <a:lnSpc>
                <a:spcPct val="100000"/>
              </a:lnSpc>
              <a:spcBef>
                <a:spcPts val="500"/>
              </a:spcBef>
              <a:spcAft>
                <a:spcPts val="0"/>
              </a:spcAft>
              <a:buClr>
                <a:srgbClr val="519136"/>
              </a:buClr>
              <a:buSzTx/>
              <a:buFont typeface="Wingdings" charset="2"/>
              <a:buChar char="ü"/>
              <a:tabLst/>
              <a:defRPr/>
            </a:pPr>
            <a:r>
              <a:rPr kumimoji="0" lang="en-US" sz="20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PA.6 - </a:t>
            </a:r>
            <a:r>
              <a:rPr kumimoji="0" lang="en-CA"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NCT01526135</a:t>
            </a:r>
            <a:br>
              <a:rPr kumimoji="0" lang="en-US" sz="20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br>
            <a:r>
              <a:rPr kumimoji="0" lang="en-CA"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Trial Comparing Adjuvant Chemotherapy With Gemcitabine Versus mFolfirinox to Treat Resected Pancreatic Adenocarcinoma</a:t>
            </a:r>
          </a:p>
          <a:p>
            <a:pPr marL="457200" marR="0" lvl="0" indent="-457200" algn="l" defTabSz="914400" rtl="0" eaLnBrk="1" fontAlgn="auto" latinLnBrk="0" hangingPunct="1">
              <a:lnSpc>
                <a:spcPct val="100000"/>
              </a:lnSpc>
              <a:spcBef>
                <a:spcPts val="500"/>
              </a:spcBef>
              <a:spcAft>
                <a:spcPts val="0"/>
              </a:spcAft>
              <a:buClr>
                <a:srgbClr val="519136"/>
              </a:buClr>
              <a:buSzTx/>
              <a:buFont typeface="Wingdings" charset="2"/>
              <a:buChar char="ü"/>
              <a:tabLst/>
              <a:defRPr/>
            </a:pPr>
            <a:endParaRPr kumimoji="0" lang="en-US" sz="20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457200" marR="0" lvl="0" indent="-457200" algn="l" defTabSz="914400" rtl="0" eaLnBrk="1" fontAlgn="auto" latinLnBrk="0" hangingPunct="1">
              <a:lnSpc>
                <a:spcPct val="100000"/>
              </a:lnSpc>
              <a:spcBef>
                <a:spcPts val="500"/>
              </a:spcBef>
              <a:spcAft>
                <a:spcPts val="0"/>
              </a:spcAft>
              <a:buClr>
                <a:srgbClr val="51913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Successful patient appeal to Sanofi Canada influencing continued drug supply in Canada</a:t>
            </a:r>
          </a:p>
        </p:txBody>
      </p:sp>
      <p:sp>
        <p:nvSpPr>
          <p:cNvPr id="9" name="Title 1">
            <a:extLst>
              <a:ext uri="{FF2B5EF4-FFF2-40B4-BE49-F238E27FC236}">
                <a16:creationId xmlns:a16="http://schemas.microsoft.com/office/drawing/2014/main" id="{3F03A898-D18A-4405-A23C-F1407BA58CED}"/>
              </a:ext>
            </a:extLst>
          </p:cNvPr>
          <p:cNvSpPr>
            <a:spLocks noGrp="1"/>
          </p:cNvSpPr>
          <p:nvPr>
            <p:ph type="title"/>
          </p:nvPr>
        </p:nvSpPr>
        <p:spPr>
          <a:xfrm>
            <a:off x="692428" y="530775"/>
            <a:ext cx="10515600" cy="1325563"/>
          </a:xfrm>
        </p:spPr>
        <p:txBody>
          <a:bodyPr/>
          <a:lstStyle/>
          <a:p>
            <a:r>
              <a:rPr lang="en-CA" dirty="0"/>
              <a:t>Increasing Accrual</a:t>
            </a:r>
          </a:p>
        </p:txBody>
      </p:sp>
      <p:sp>
        <p:nvSpPr>
          <p:cNvPr id="10" name="Title 1">
            <a:extLst>
              <a:ext uri="{FF2B5EF4-FFF2-40B4-BE49-F238E27FC236}">
                <a16:creationId xmlns:a16="http://schemas.microsoft.com/office/drawing/2014/main" id="{B4077239-6E6B-4A6E-9C13-66DFC242A185}"/>
              </a:ext>
            </a:extLst>
          </p:cNvPr>
          <p:cNvSpPr txBox="1">
            <a:spLocks/>
          </p:cNvSpPr>
          <p:nvPr/>
        </p:nvSpPr>
        <p:spPr>
          <a:xfrm>
            <a:off x="304800" y="333103"/>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3D6D28"/>
                </a:solidFill>
                <a:effectLst/>
                <a:uLnTx/>
                <a:uFillTx/>
                <a:latin typeface="Calibri" panose="020F0502020204030204" pitchFamily="34" charset="0"/>
                <a:ea typeface="+mj-ea"/>
                <a:cs typeface="+mj-cs"/>
              </a:rPr>
              <a:t>What Benefits Did Patient Engagement Bring?	</a:t>
            </a:r>
            <a:endParaRPr kumimoji="0" lang="en-CA" sz="3200" b="0" i="0" u="none" strike="noStrike" kern="1200" cap="none" spc="0" normalizeH="0" baseline="0" noProof="0" dirty="0">
              <a:ln>
                <a:noFill/>
              </a:ln>
              <a:solidFill>
                <a:srgbClr val="3D6D28"/>
              </a:solidFill>
              <a:effectLst/>
              <a:uLnTx/>
              <a:uFillTx/>
              <a:latin typeface="Calibri" panose="020F0502020204030204" pitchFamily="34" charset="0"/>
              <a:ea typeface="+mj-ea"/>
              <a:cs typeface="+mj-cs"/>
            </a:endParaRPr>
          </a:p>
        </p:txBody>
      </p:sp>
      <p:sp>
        <p:nvSpPr>
          <p:cNvPr id="2" name="Slide Number Placeholder 1">
            <a:extLst>
              <a:ext uri="{FF2B5EF4-FFF2-40B4-BE49-F238E27FC236}">
                <a16:creationId xmlns:a16="http://schemas.microsoft.com/office/drawing/2014/main" id="{1270FB0C-EBCC-8A9F-B009-6CDA458BC3EA}"/>
              </a:ext>
            </a:extLst>
          </p:cNvPr>
          <p:cNvSpPr>
            <a:spLocks noGrp="1"/>
          </p:cNvSpPr>
          <p:nvPr>
            <p:ph type="sldNum" sz="quarter" idx="12"/>
          </p:nvPr>
        </p:nvSpPr>
        <p:spPr/>
        <p:txBody>
          <a:bodyPr/>
          <a:lstStyle/>
          <a:p>
            <a:fld id="{1088C82E-A580-4483-98B2-FBC005C69ECB}" type="slidenum">
              <a:rPr lang="en-CA" smtClean="0"/>
              <a:t>28</a:t>
            </a:fld>
            <a:endParaRPr lang="en-CA" dirty="0"/>
          </a:p>
        </p:txBody>
      </p:sp>
    </p:spTree>
    <p:extLst>
      <p:ext uri="{BB962C8B-B14F-4D97-AF65-F5344CB8AC3E}">
        <p14:creationId xmlns:p14="http://schemas.microsoft.com/office/powerpoint/2010/main" val="1382654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71DEBF-BA41-43DE-9543-328B6FA6C0B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07521" y="1852130"/>
            <a:ext cx="5746279" cy="4351338"/>
          </a:xfrm>
        </p:spPr>
      </p:pic>
      <p:sp>
        <p:nvSpPr>
          <p:cNvPr id="7" name="TextBox 6">
            <a:extLst>
              <a:ext uri="{FF2B5EF4-FFF2-40B4-BE49-F238E27FC236}">
                <a16:creationId xmlns:a16="http://schemas.microsoft.com/office/drawing/2014/main" id="{4795AAC9-5DFA-420D-866C-69B68C9E97B8}"/>
              </a:ext>
            </a:extLst>
          </p:cNvPr>
          <p:cNvSpPr txBox="1"/>
          <p:nvPr/>
        </p:nvSpPr>
        <p:spPr>
          <a:xfrm>
            <a:off x="735496" y="1852130"/>
            <a:ext cx="4691269"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007AC8"/>
              </a:buClr>
              <a:buSzTx/>
              <a:buFontTx/>
              <a:buNone/>
              <a:tabLst/>
              <a:defRPr/>
            </a:pPr>
            <a:r>
              <a:rPr kumimoji="0" lang="en-CA" altLang="en-US" sz="24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Increased Awareness of Clinical Trials in Canada</a:t>
            </a:r>
          </a:p>
          <a:p>
            <a:pPr marL="457200" marR="0" lvl="0" indent="-457200" algn="l" defTabSz="914400" rtl="0" eaLnBrk="1" fontAlgn="auto" latinLnBrk="0" hangingPunct="1">
              <a:lnSpc>
                <a:spcPct val="100000"/>
              </a:lnSpc>
              <a:spcBef>
                <a:spcPts val="300"/>
              </a:spcBef>
              <a:spcAft>
                <a:spcPts val="300"/>
              </a:spcAft>
              <a:buClr>
                <a:srgbClr val="519136"/>
              </a:buClr>
              <a:buSzTx/>
              <a:buFont typeface="Wingdings" panose="05000000000000000000" pitchFamily="2" charset="2"/>
              <a:buChar char="ü"/>
              <a:tabLst/>
              <a:defRPr/>
            </a:pPr>
            <a:r>
              <a:rPr kumimoji="0" lang="en-CA" altLang="en-US" sz="2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Patient Representative designed and led Canada-wide survey in partnership with Ovarian Cancer Canada for women with gyne cancers to gauge their awareness of and experience with clinical trials </a:t>
            </a:r>
          </a:p>
          <a:p>
            <a:pPr marL="457200" marR="0" lvl="0" indent="-457200" algn="l" defTabSz="914400" rtl="0" eaLnBrk="1" fontAlgn="auto" latinLnBrk="0" hangingPunct="1">
              <a:lnSpc>
                <a:spcPct val="100000"/>
              </a:lnSpc>
              <a:spcBef>
                <a:spcPts val="300"/>
              </a:spcBef>
              <a:spcAft>
                <a:spcPts val="300"/>
              </a:spcAft>
              <a:buClr>
                <a:srgbClr val="519136"/>
              </a:buClr>
              <a:buSzTx/>
              <a:buFont typeface="Wingdings" panose="05000000000000000000" pitchFamily="2" charset="2"/>
              <a:buChar char="ü"/>
              <a:tabLst/>
              <a:defRPr/>
            </a:pPr>
            <a:r>
              <a:rPr kumimoji="0" lang="en-CA" altLang="en-US" sz="20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 Mary Manojlovich, Gynecological Disease Site Committee Patient Representative.</a:t>
            </a:r>
          </a:p>
        </p:txBody>
      </p:sp>
      <p:sp>
        <p:nvSpPr>
          <p:cNvPr id="10" name="Title 1">
            <a:extLst>
              <a:ext uri="{FF2B5EF4-FFF2-40B4-BE49-F238E27FC236}">
                <a16:creationId xmlns:a16="http://schemas.microsoft.com/office/drawing/2014/main" id="{999A1FF5-C163-4F17-8970-27A91C4BBBB2}"/>
              </a:ext>
            </a:extLst>
          </p:cNvPr>
          <p:cNvSpPr>
            <a:spLocks noGrp="1"/>
          </p:cNvSpPr>
          <p:nvPr>
            <p:ph type="title"/>
          </p:nvPr>
        </p:nvSpPr>
        <p:spPr>
          <a:xfrm>
            <a:off x="692428" y="530775"/>
            <a:ext cx="10515600" cy="1325563"/>
          </a:xfrm>
        </p:spPr>
        <p:txBody>
          <a:bodyPr/>
          <a:lstStyle/>
          <a:p>
            <a:r>
              <a:rPr lang="en-CA" dirty="0"/>
              <a:t>Increasing Accrual</a:t>
            </a:r>
          </a:p>
        </p:txBody>
      </p:sp>
      <p:sp>
        <p:nvSpPr>
          <p:cNvPr id="11" name="Title 1">
            <a:extLst>
              <a:ext uri="{FF2B5EF4-FFF2-40B4-BE49-F238E27FC236}">
                <a16:creationId xmlns:a16="http://schemas.microsoft.com/office/drawing/2014/main" id="{8B5D3A41-C420-4EF0-973C-4FC07F8C9606}"/>
              </a:ext>
            </a:extLst>
          </p:cNvPr>
          <p:cNvSpPr txBox="1">
            <a:spLocks/>
          </p:cNvSpPr>
          <p:nvPr/>
        </p:nvSpPr>
        <p:spPr>
          <a:xfrm>
            <a:off x="304800" y="333103"/>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3D6D28"/>
                </a:solidFill>
                <a:effectLst/>
                <a:uLnTx/>
                <a:uFillTx/>
                <a:latin typeface="Calibri" panose="020F0502020204030204" pitchFamily="34" charset="0"/>
                <a:ea typeface="+mj-ea"/>
                <a:cs typeface="+mj-cs"/>
              </a:rPr>
              <a:t>What benefits Did Patient Engagement Bring?	</a:t>
            </a:r>
            <a:endParaRPr kumimoji="0" lang="en-CA" sz="3200" b="0" i="0" u="none" strike="noStrike" kern="1200" cap="none" spc="0" normalizeH="0" baseline="0" noProof="0" dirty="0">
              <a:ln>
                <a:noFill/>
              </a:ln>
              <a:solidFill>
                <a:srgbClr val="3D6D28"/>
              </a:solidFill>
              <a:effectLst/>
              <a:uLnTx/>
              <a:uFillTx/>
              <a:latin typeface="Calibri" panose="020F0502020204030204" pitchFamily="34" charset="0"/>
              <a:ea typeface="+mj-ea"/>
              <a:cs typeface="+mj-cs"/>
            </a:endParaRPr>
          </a:p>
        </p:txBody>
      </p:sp>
      <p:sp>
        <p:nvSpPr>
          <p:cNvPr id="2" name="Slide Number Placeholder 1">
            <a:extLst>
              <a:ext uri="{FF2B5EF4-FFF2-40B4-BE49-F238E27FC236}">
                <a16:creationId xmlns:a16="http://schemas.microsoft.com/office/drawing/2014/main" id="{B808B9F9-E1A6-5A8B-3D79-76441A67ED68}"/>
              </a:ext>
            </a:extLst>
          </p:cNvPr>
          <p:cNvSpPr>
            <a:spLocks noGrp="1"/>
          </p:cNvSpPr>
          <p:nvPr>
            <p:ph type="sldNum" sz="quarter" idx="12"/>
          </p:nvPr>
        </p:nvSpPr>
        <p:spPr/>
        <p:txBody>
          <a:bodyPr/>
          <a:lstStyle/>
          <a:p>
            <a:fld id="{1088C82E-A580-4483-98B2-FBC005C69ECB}" type="slidenum">
              <a:rPr lang="en-CA" smtClean="0"/>
              <a:t>29</a:t>
            </a:fld>
            <a:endParaRPr lang="en-CA" dirty="0"/>
          </a:p>
        </p:txBody>
      </p:sp>
    </p:spTree>
    <p:extLst>
      <p:ext uri="{BB962C8B-B14F-4D97-AF65-F5344CB8AC3E}">
        <p14:creationId xmlns:p14="http://schemas.microsoft.com/office/powerpoint/2010/main" val="259324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FA515C-574B-3A3C-98D3-373577DE1A91}"/>
              </a:ext>
            </a:extLst>
          </p:cNvPr>
          <p:cNvSpPr/>
          <p:nvPr/>
        </p:nvSpPr>
        <p:spPr>
          <a:xfrm>
            <a:off x="6934200" y="1143000"/>
            <a:ext cx="51816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 Placeholder 2"/>
          <p:cNvSpPr>
            <a:spLocks noGrp="1"/>
          </p:cNvSpPr>
          <p:nvPr>
            <p:ph type="body" sz="quarter" idx="14"/>
          </p:nvPr>
        </p:nvSpPr>
        <p:spPr>
          <a:xfrm>
            <a:off x="1219200" y="1524000"/>
            <a:ext cx="10287000" cy="2819400"/>
          </a:xfrm>
        </p:spPr>
        <p:txBody>
          <a:bodyPr>
            <a:normAutofit/>
          </a:bodyPr>
          <a:lstStyle/>
          <a:p>
            <a:pPr marL="0" indent="0" algn="l">
              <a:buNone/>
            </a:pPr>
            <a:r>
              <a:rPr lang="en-US" sz="2400" b="1" dirty="0">
                <a:solidFill>
                  <a:schemeClr val="tx2"/>
                </a:solidFill>
                <a:latin typeface="&amp;quot"/>
              </a:rPr>
              <a:t>Goal</a:t>
            </a:r>
          </a:p>
          <a:p>
            <a:pPr marL="514350" indent="-514350" algn="l">
              <a:buFont typeface="+mj-lt"/>
              <a:buAutoNum type="arabicPeriod"/>
            </a:pPr>
            <a:r>
              <a:rPr lang="en-US" sz="2400" dirty="0">
                <a:solidFill>
                  <a:schemeClr val="tx2"/>
                </a:solidFill>
                <a:latin typeface="&amp;quot"/>
              </a:rPr>
              <a:t>Overview of CCTG’s overarching Patient Engagement Strategy</a:t>
            </a:r>
          </a:p>
          <a:p>
            <a:pPr marL="514350" indent="-514350" algn="l">
              <a:buFont typeface="+mj-lt"/>
              <a:buAutoNum type="arabicPeriod"/>
            </a:pPr>
            <a:r>
              <a:rPr lang="en-US" sz="2400" dirty="0">
                <a:solidFill>
                  <a:schemeClr val="tx2"/>
                </a:solidFill>
                <a:latin typeface="&amp;quot"/>
              </a:rPr>
              <a:t>Overview of what Patient Representatives are trained to do in CCTG</a:t>
            </a:r>
          </a:p>
          <a:p>
            <a:pPr marL="514350" indent="-514350" algn="l">
              <a:buFont typeface="+mj-lt"/>
              <a:buAutoNum type="arabicPeriod"/>
            </a:pPr>
            <a:r>
              <a:rPr lang="en-US" sz="2400" dirty="0">
                <a:solidFill>
                  <a:schemeClr val="tx2"/>
                </a:solidFill>
                <a:latin typeface="&amp;quot"/>
              </a:rPr>
              <a:t>Some realized benefits of patient engagement in research</a:t>
            </a:r>
          </a:p>
          <a:p>
            <a:pPr marL="514350" indent="-514350" algn="l">
              <a:buFont typeface="+mj-lt"/>
              <a:buAutoNum type="arabicPeriod"/>
            </a:pPr>
            <a:r>
              <a:rPr lang="en-US" sz="2400" dirty="0">
                <a:solidFill>
                  <a:schemeClr val="tx2"/>
                </a:solidFill>
                <a:latin typeface="&amp;quot"/>
              </a:rPr>
              <a:t>Tips in engaging Patient Representatives</a:t>
            </a:r>
            <a:br>
              <a:rPr lang="en-US" sz="3100" dirty="0">
                <a:solidFill>
                  <a:schemeClr val="tx2"/>
                </a:solidFill>
                <a:latin typeface="&amp;quot"/>
              </a:rPr>
            </a:br>
            <a:endParaRPr lang="en-US" sz="1800" dirty="0">
              <a:solidFill>
                <a:schemeClr val="tx2"/>
              </a:solidFill>
            </a:endParaRPr>
          </a:p>
          <a:p>
            <a:pPr marL="237744" lvl="2" indent="0">
              <a:buNone/>
            </a:pPr>
            <a:endParaRPr lang="en-US" sz="1800" dirty="0">
              <a:solidFill>
                <a:schemeClr val="tx2"/>
              </a:solidFill>
            </a:endParaRPr>
          </a:p>
          <a:p>
            <a:pPr lvl="2"/>
            <a:endParaRPr lang="en-US" sz="1800" dirty="0">
              <a:solidFill>
                <a:schemeClr val="tx2"/>
              </a:solidFill>
            </a:endParaRPr>
          </a:p>
          <a:p>
            <a:pPr lvl="1"/>
            <a:endParaRPr lang="en-US" sz="1800" dirty="0">
              <a:solidFill>
                <a:schemeClr val="tx2"/>
              </a:solidFill>
            </a:endParaRPr>
          </a:p>
          <a:p>
            <a:pPr marL="237744" lvl="2" indent="0">
              <a:buNone/>
            </a:pPr>
            <a:endParaRPr lang="en-US" sz="1800" dirty="0">
              <a:solidFill>
                <a:schemeClr val="tx2"/>
              </a:solidFill>
            </a:endParaRPr>
          </a:p>
          <a:p>
            <a:pPr marL="0" indent="0" algn="l">
              <a:buNone/>
            </a:pPr>
            <a:endParaRPr lang="en-US" sz="2400" b="1" dirty="0">
              <a:solidFill>
                <a:schemeClr val="tx2"/>
              </a:solidFill>
            </a:endParaRPr>
          </a:p>
        </p:txBody>
      </p:sp>
      <p:sp>
        <p:nvSpPr>
          <p:cNvPr id="2" name="TextBox 1">
            <a:extLst>
              <a:ext uri="{FF2B5EF4-FFF2-40B4-BE49-F238E27FC236}">
                <a16:creationId xmlns:a16="http://schemas.microsoft.com/office/drawing/2014/main" id="{43A537C1-6118-26A0-DE0D-180284E65CDB}"/>
              </a:ext>
            </a:extLst>
          </p:cNvPr>
          <p:cNvSpPr txBox="1"/>
          <p:nvPr/>
        </p:nvSpPr>
        <p:spPr>
          <a:xfrm>
            <a:off x="685800" y="4323735"/>
            <a:ext cx="10354716" cy="2092881"/>
          </a:xfrm>
          <a:prstGeom prst="rect">
            <a:avLst/>
          </a:prstGeom>
          <a:solidFill>
            <a:srgbClr val="E9F3F3"/>
          </a:solid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marL="0" indent="0" algn="ctr">
              <a:buNone/>
            </a:pPr>
            <a:r>
              <a:rPr lang="en-US" sz="2400" b="1" dirty="0">
                <a:solidFill>
                  <a:schemeClr val="tx2"/>
                </a:solidFill>
                <a:latin typeface="&amp;quot"/>
              </a:rPr>
              <a:t>Learning Objective</a:t>
            </a:r>
            <a:endParaRPr lang="en-US" sz="2400" dirty="0">
              <a:solidFill>
                <a:schemeClr val="tx2"/>
              </a:solidFill>
              <a:latin typeface="&amp;quot"/>
            </a:endParaRPr>
          </a:p>
          <a:p>
            <a:pPr marL="449263">
              <a:spcAft>
                <a:spcPts val="600"/>
              </a:spcAft>
            </a:pPr>
            <a:r>
              <a:rPr lang="en-US" sz="2400" dirty="0">
                <a:solidFill>
                  <a:schemeClr val="tx2"/>
                </a:solidFill>
                <a:latin typeface="&amp;quot"/>
              </a:rPr>
              <a:t>Given this information, participants will be able to meaningfully engage Patient Representatives in:</a:t>
            </a:r>
          </a:p>
          <a:p>
            <a:pPr marL="906463" lvl="1" indent="-449263">
              <a:spcAft>
                <a:spcPts val="600"/>
              </a:spcAft>
              <a:buFont typeface="Arial" panose="020B0604020202020204" pitchFamily="34" charset="0"/>
              <a:buChar char="•"/>
            </a:pPr>
            <a:r>
              <a:rPr lang="en-US" sz="2400" dirty="0">
                <a:solidFill>
                  <a:schemeClr val="tx2"/>
                </a:solidFill>
                <a:latin typeface="&amp;quot"/>
              </a:rPr>
              <a:t>the design, development and delivery of your (CCTG) clinical trials, and </a:t>
            </a:r>
          </a:p>
          <a:p>
            <a:pPr marL="906463" lvl="1" indent="-449263">
              <a:spcAft>
                <a:spcPts val="600"/>
              </a:spcAft>
              <a:buFont typeface="Arial" panose="020B0604020202020204" pitchFamily="34" charset="0"/>
              <a:buChar char="•"/>
            </a:pPr>
            <a:r>
              <a:rPr lang="en-US" sz="2400" dirty="0">
                <a:solidFill>
                  <a:schemeClr val="tx2"/>
                </a:solidFill>
                <a:latin typeface="&amp;quot"/>
              </a:rPr>
              <a:t>committee meetings.</a:t>
            </a:r>
          </a:p>
        </p:txBody>
      </p:sp>
      <p:sp>
        <p:nvSpPr>
          <p:cNvPr id="5" name="Slide Number Placeholder 1">
            <a:extLst>
              <a:ext uri="{FF2B5EF4-FFF2-40B4-BE49-F238E27FC236}">
                <a16:creationId xmlns:a16="http://schemas.microsoft.com/office/drawing/2014/main" id="{059AF6F2-1935-D907-0D22-3E17C4C97034}"/>
              </a:ext>
            </a:extLst>
          </p:cNvPr>
          <p:cNvSpPr txBox="1">
            <a:spLocks/>
          </p:cNvSpPr>
          <p:nvPr/>
        </p:nvSpPr>
        <p:spPr>
          <a:xfrm>
            <a:off x="8610600" y="6356350"/>
            <a:ext cx="2743200" cy="365125"/>
          </a:xfrm>
          <a:prstGeom prst="ellipse">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1136128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95AAC9-5DFA-420D-866C-69B68C9E97B8}"/>
              </a:ext>
            </a:extLst>
          </p:cNvPr>
          <p:cNvSpPr txBox="1"/>
          <p:nvPr/>
        </p:nvSpPr>
        <p:spPr>
          <a:xfrm>
            <a:off x="735495" y="1852130"/>
            <a:ext cx="67604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519136"/>
              </a:buClr>
              <a:buSzTx/>
              <a:buFontTx/>
              <a:buNone/>
              <a:tabLst/>
              <a:defRPr/>
            </a:pPr>
            <a:r>
              <a:rPr kumimoji="0" lang="en-CA" sz="2000" b="1" i="0" u="none" strike="noStrike" kern="1200" cap="none" spc="0" normalizeH="0" baseline="0" noProof="0" dirty="0">
                <a:ln>
                  <a:noFill/>
                </a:ln>
                <a:solidFill>
                  <a:srgbClr val="333333"/>
                </a:solidFill>
                <a:effectLst/>
                <a:uLnTx/>
                <a:uFillTx/>
                <a:latin typeface="Calibri" panose="020F0502020204030204" pitchFamily="34" charset="0"/>
                <a:ea typeface="Verdana" panose="020B0604030504040204" pitchFamily="34" charset="0"/>
                <a:cs typeface="Calibri" panose="020F0502020204030204" pitchFamily="34" charset="0"/>
              </a:rPr>
              <a:t>Inclusion of Patient-Centred Outcomes </a:t>
            </a:r>
          </a:p>
        </p:txBody>
      </p:sp>
      <p:sp>
        <p:nvSpPr>
          <p:cNvPr id="10" name="Title 1">
            <a:extLst>
              <a:ext uri="{FF2B5EF4-FFF2-40B4-BE49-F238E27FC236}">
                <a16:creationId xmlns:a16="http://schemas.microsoft.com/office/drawing/2014/main" id="{4320B6BB-4BEF-4370-8924-09AD34D0BD86}"/>
              </a:ext>
            </a:extLst>
          </p:cNvPr>
          <p:cNvSpPr txBox="1">
            <a:spLocks/>
          </p:cNvSpPr>
          <p:nvPr/>
        </p:nvSpPr>
        <p:spPr>
          <a:xfrm>
            <a:off x="692428" y="5307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Calibri Light" panose="020F0302020204030204"/>
                <a:ea typeface="+mj-ea"/>
                <a:cs typeface="+mj-cs"/>
              </a:rPr>
              <a:t>Increasing Accrual</a:t>
            </a:r>
          </a:p>
        </p:txBody>
      </p:sp>
      <p:sp>
        <p:nvSpPr>
          <p:cNvPr id="11" name="Title 1">
            <a:extLst>
              <a:ext uri="{FF2B5EF4-FFF2-40B4-BE49-F238E27FC236}">
                <a16:creationId xmlns:a16="http://schemas.microsoft.com/office/drawing/2014/main" id="{5DA6565E-178A-43A8-8C75-12B08C2E5E50}"/>
              </a:ext>
            </a:extLst>
          </p:cNvPr>
          <p:cNvSpPr txBox="1">
            <a:spLocks/>
          </p:cNvSpPr>
          <p:nvPr/>
        </p:nvSpPr>
        <p:spPr>
          <a:xfrm>
            <a:off x="304800" y="333103"/>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3D6D28"/>
                </a:solidFill>
                <a:effectLst/>
                <a:uLnTx/>
                <a:uFillTx/>
                <a:latin typeface="Calibri" panose="020F0502020204030204" pitchFamily="34" charset="0"/>
                <a:ea typeface="+mj-ea"/>
                <a:cs typeface="+mj-cs"/>
              </a:rPr>
              <a:t>What Benefits Did Patient Engagement Bring?	</a:t>
            </a:r>
            <a:endParaRPr kumimoji="0" lang="en-CA" sz="3200" b="0" i="0" u="none" strike="noStrike" kern="1200" cap="none" spc="0" normalizeH="0" baseline="0" noProof="0" dirty="0">
              <a:ln>
                <a:noFill/>
              </a:ln>
              <a:solidFill>
                <a:srgbClr val="3D6D28"/>
              </a:solidFill>
              <a:effectLst/>
              <a:uLnTx/>
              <a:uFillTx/>
              <a:latin typeface="Calibri" panose="020F0502020204030204" pitchFamily="34" charset="0"/>
              <a:ea typeface="+mj-ea"/>
              <a:cs typeface="+mj-cs"/>
            </a:endParaRPr>
          </a:p>
        </p:txBody>
      </p:sp>
      <p:sp>
        <p:nvSpPr>
          <p:cNvPr id="6" name="Text Placeholder 2">
            <a:extLst>
              <a:ext uri="{FF2B5EF4-FFF2-40B4-BE49-F238E27FC236}">
                <a16:creationId xmlns:a16="http://schemas.microsoft.com/office/drawing/2014/main" id="{2B3C7715-5E6D-41C7-AD8B-854D55AC245E}"/>
              </a:ext>
            </a:extLst>
          </p:cNvPr>
          <p:cNvSpPr txBox="1">
            <a:spLocks/>
          </p:cNvSpPr>
          <p:nvPr/>
        </p:nvSpPr>
        <p:spPr>
          <a:xfrm>
            <a:off x="692428" y="4309640"/>
            <a:ext cx="9083527" cy="2141664"/>
          </a:xfrm>
          <a:prstGeom prst="rect">
            <a:avLst/>
          </a:prstGeom>
        </p:spPr>
        <p:txBody>
          <a:bodyPr vert="horz" lIns="91440" tIns="45720" rIns="91440" bIns="45720" rtlCol="0">
            <a:normAutofit fontScale="62500" lnSpcReduction="20000"/>
          </a:bodyPr>
          <a:lstStyle>
            <a:lvl1pPr marL="179388" indent="-179388" algn="ctr" defTabSz="914400" rtl="0" eaLnBrk="1" latinLnBrk="0" hangingPunct="1">
              <a:spcBef>
                <a:spcPts val="800"/>
              </a:spcBef>
              <a:buClr>
                <a:srgbClr val="519136"/>
              </a:buClr>
              <a:buFont typeface="Arial" panose="020B0604020202020204" pitchFamily="34" charset="0"/>
              <a:buChar char="•"/>
              <a:defRPr sz="3466"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rPr>
              <a:t>An Example of the Effect on Accrual</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lang="en-US" sz="4000" b="1" dirty="0">
                <a:solidFill>
                  <a:srgbClr val="434342"/>
                </a:solidFill>
              </a:rPr>
              <a:t>from</a:t>
            </a:r>
            <a:r>
              <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rPr>
              <a:t> Incorporating</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rPr>
              <a:t>Patient-Centred Outcomes</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rPr>
              <a:t>As </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rPr>
              <a:t>Secondary Endpoints in a Clinical Trial</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endPar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endParaRPr kumimoji="0" lang="en-US" sz="3200" b="0" i="0" u="none" strike="noStrike" kern="1200" cap="none" spc="0" normalizeH="0" baseline="0" noProof="0" dirty="0">
              <a:ln>
                <a:noFill/>
              </a:ln>
              <a:solidFill>
                <a:srgbClr val="434342"/>
              </a:solidFill>
              <a:effectLst/>
              <a:uLnTx/>
              <a:uFillTx/>
              <a:latin typeface="Calibri" panose="020F0502020204030204" pitchFamily="34" charset="0"/>
              <a:ea typeface="+mn-ea"/>
              <a:cs typeface="+mn-cs"/>
            </a:endParaRPr>
          </a:p>
        </p:txBody>
      </p:sp>
      <p:sp>
        <p:nvSpPr>
          <p:cNvPr id="13" name="TextBox 12">
            <a:extLst>
              <a:ext uri="{FF2B5EF4-FFF2-40B4-BE49-F238E27FC236}">
                <a16:creationId xmlns:a16="http://schemas.microsoft.com/office/drawing/2014/main" id="{23D3D05A-4EB9-49E2-A533-DED844C491D6}"/>
              </a:ext>
            </a:extLst>
          </p:cNvPr>
          <p:cNvSpPr txBox="1"/>
          <p:nvPr/>
        </p:nvSpPr>
        <p:spPr>
          <a:xfrm>
            <a:off x="756759" y="2459980"/>
            <a:ext cx="7373679"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CA" sz="1800" b="0" i="0" u="none" strike="noStrike" kern="1200" cap="none" spc="0" normalizeH="0" baseline="0" noProof="0" dirty="0">
                <a:ln>
                  <a:noFill/>
                </a:ln>
                <a:solidFill>
                  <a:srgbClr val="333333"/>
                </a:solidFill>
                <a:effectLst/>
                <a:uLnTx/>
                <a:uFillTx/>
                <a:latin typeface="Calibri" panose="020F0502020204030204" pitchFamily="34" charset="0"/>
                <a:ea typeface="Verdana" panose="020B0604030504040204" pitchFamily="34" charset="0"/>
                <a:cs typeface="Calibri" panose="020F0502020204030204" pitchFamily="34" charset="0"/>
              </a:rPr>
              <a:t>INT230-6 (NCT047817250)</a:t>
            </a:r>
            <a:br>
              <a:rPr kumimoji="0" lang="en-CA" sz="1800" b="0" i="0" u="none" strike="noStrike" kern="1200" cap="none" spc="0" normalizeH="0" baseline="0" noProof="0" dirty="0">
                <a:ln>
                  <a:noFill/>
                </a:ln>
                <a:solidFill>
                  <a:srgbClr val="333333"/>
                </a:solidFill>
                <a:effectLst/>
                <a:uLnTx/>
                <a:uFillTx/>
                <a:latin typeface="Calibri" panose="020F0502020204030204" pitchFamily="34" charset="0"/>
                <a:ea typeface="Verdana" panose="020B0604030504040204" pitchFamily="34" charset="0"/>
                <a:cs typeface="Calibri" panose="020F0502020204030204" pitchFamily="34" charset="0"/>
              </a:rPr>
            </a:br>
            <a:r>
              <a:rPr kumimoji="0" lang="en-CA" sz="1800" b="0" i="0" u="none" strike="noStrike" kern="1200" cap="none" spc="0" normalizeH="0" baseline="0" noProof="0" dirty="0">
                <a:ln>
                  <a:noFill/>
                </a:ln>
                <a:solidFill>
                  <a:srgbClr val="333333"/>
                </a:solidFill>
                <a:effectLst/>
                <a:uLnTx/>
                <a:uFillTx/>
                <a:latin typeface="Calibri" panose="020F0502020204030204" pitchFamily="34" charset="0"/>
                <a:ea typeface="Verdana" panose="020B0604030504040204" pitchFamily="34" charset="0"/>
                <a:cs typeface="Calibri" panose="020F0502020204030204" pitchFamily="34" charset="0"/>
              </a:rPr>
              <a:t>INVINCIBLE TRIAL: 	Intratumoral INT230-6 in Breast Cancer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333333"/>
                </a:solidFill>
                <a:effectLst/>
                <a:uLnTx/>
                <a:uFillTx/>
                <a:latin typeface="Calibri" panose="020F0502020204030204"/>
                <a:ea typeface="Verdana" panose="020B0604030504040204" pitchFamily="34" charset="0"/>
                <a:cs typeface="Calibri" panose="020F0502020204030204" pitchFamily="34" charset="0"/>
              </a:rPr>
              <a:t>      PI:  			Dr. Angel Arnaout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333333"/>
                </a:solidFill>
                <a:effectLst/>
                <a:uLnTx/>
                <a:uFillTx/>
                <a:latin typeface="Calibri" panose="020F0502020204030204" pitchFamily="34" charset="0"/>
                <a:ea typeface="Verdana" panose="020B0604030504040204" pitchFamily="34" charset="0"/>
                <a:cs typeface="Calibri" panose="020F0502020204030204" pitchFamily="34" charset="0"/>
              </a:rPr>
              <a:t>      Patient Partner: 	Judy Needham</a:t>
            </a:r>
            <a:br>
              <a:rPr kumimoji="0" lang="en-CA" sz="1800" b="0" i="0" u="none" strike="noStrike" kern="1200" cap="none" spc="0" normalizeH="0" baseline="0" noProof="0" dirty="0">
                <a:ln>
                  <a:noFill/>
                </a:ln>
                <a:solidFill>
                  <a:srgbClr val="333333"/>
                </a:solidFill>
                <a:effectLst/>
                <a:uLnTx/>
                <a:uFillTx/>
                <a:latin typeface="Calibri" panose="020F0502020204030204" pitchFamily="34" charset="0"/>
                <a:ea typeface="Verdana" panose="020B0604030504040204" pitchFamily="34" charset="0"/>
                <a:cs typeface="Calibri" panose="020F0502020204030204" pitchFamily="34" charset="0"/>
              </a:rPr>
            </a:br>
            <a:r>
              <a:rPr kumimoji="0" lang="en-CA" sz="1800" b="0" i="0" u="none" strike="noStrike" kern="1200" cap="none" spc="0" normalizeH="0" baseline="0" noProof="0" dirty="0">
                <a:ln>
                  <a:noFill/>
                </a:ln>
                <a:solidFill>
                  <a:srgbClr val="333333"/>
                </a:solidFill>
                <a:effectLst/>
                <a:uLnTx/>
                <a:uFillTx/>
                <a:latin typeface="Calibri" panose="020F0502020204030204" pitchFamily="34" charset="0"/>
                <a:ea typeface="Verdana" panose="020B0604030504040204" pitchFamily="34" charset="0"/>
                <a:cs typeface="Calibri" panose="020F0502020204030204" pitchFamily="34" charset="0"/>
              </a:rPr>
              <a:t>			OICR WOO Steering Committee Member</a:t>
            </a:r>
          </a:p>
        </p:txBody>
      </p:sp>
      <p:pic>
        <p:nvPicPr>
          <p:cNvPr id="14" name="Picture 13">
            <a:extLst>
              <a:ext uri="{FF2B5EF4-FFF2-40B4-BE49-F238E27FC236}">
                <a16:creationId xmlns:a16="http://schemas.microsoft.com/office/drawing/2014/main" id="{7DC78A1F-747B-4F78-91E1-A926DB67E8B9}"/>
              </a:ext>
            </a:extLst>
          </p:cNvPr>
          <p:cNvPicPr>
            <a:picLocks noChangeAspect="1"/>
          </p:cNvPicPr>
          <p:nvPr/>
        </p:nvPicPr>
        <p:blipFill>
          <a:blip r:embed="rId3"/>
          <a:stretch>
            <a:fillRect/>
          </a:stretch>
        </p:blipFill>
        <p:spPr>
          <a:xfrm>
            <a:off x="8109174" y="2280801"/>
            <a:ext cx="1808269" cy="1874667"/>
          </a:xfrm>
          <a:prstGeom prst="rect">
            <a:avLst/>
          </a:prstGeom>
          <a:ln w="25400">
            <a:solidFill>
              <a:schemeClr val="accent1">
                <a:lumMod val="50000"/>
              </a:schemeClr>
            </a:solidFill>
          </a:ln>
        </p:spPr>
      </p:pic>
      <p:sp>
        <p:nvSpPr>
          <p:cNvPr id="2" name="Rectangle 1">
            <a:extLst>
              <a:ext uri="{FF2B5EF4-FFF2-40B4-BE49-F238E27FC236}">
                <a16:creationId xmlns:a16="http://schemas.microsoft.com/office/drawing/2014/main" id="{4415C50B-2C7B-42BA-8743-6E76F6AC4E09}"/>
              </a:ext>
            </a:extLst>
          </p:cNvPr>
          <p:cNvSpPr/>
          <p:nvPr/>
        </p:nvSpPr>
        <p:spPr>
          <a:xfrm>
            <a:off x="797442" y="2264740"/>
            <a:ext cx="7301100" cy="190800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2E8CFBB3-ABBC-0972-C163-FCDF3CD2BD02}"/>
              </a:ext>
            </a:extLst>
          </p:cNvPr>
          <p:cNvSpPr>
            <a:spLocks noGrp="1"/>
          </p:cNvSpPr>
          <p:nvPr>
            <p:ph type="sldNum" sz="quarter" idx="12"/>
          </p:nvPr>
        </p:nvSpPr>
        <p:spPr/>
        <p:txBody>
          <a:bodyPr/>
          <a:lstStyle/>
          <a:p>
            <a:fld id="{1088C82E-A580-4483-98B2-FBC005C69ECB}" type="slidenum">
              <a:rPr lang="en-CA" smtClean="0"/>
              <a:t>30</a:t>
            </a:fld>
            <a:endParaRPr lang="en-CA" dirty="0"/>
          </a:p>
        </p:txBody>
      </p:sp>
    </p:spTree>
    <p:extLst>
      <p:ext uri="{BB962C8B-B14F-4D97-AF65-F5344CB8AC3E}">
        <p14:creationId xmlns:p14="http://schemas.microsoft.com/office/powerpoint/2010/main" val="2800002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3B87C3-E5D1-4902-951B-3368B29BCBB7}"/>
              </a:ext>
            </a:extLst>
          </p:cNvPr>
          <p:cNvSpPr>
            <a:spLocks noGrp="1"/>
          </p:cNvSpPr>
          <p:nvPr>
            <p:ph type="sldNum" idx="4294967295"/>
          </p:nvPr>
        </p:nvSpPr>
        <p:spPr>
          <a:xfrm>
            <a:off x="8991600" y="600075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800" b="0" i="0" u="none" strike="noStrike" kern="120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2F1DC775-FABA-41CA-8A90-31987A816223}"/>
              </a:ext>
            </a:extLst>
          </p:cNvPr>
          <p:cNvPicPr>
            <a:picLocks noChangeAspect="1"/>
          </p:cNvPicPr>
          <p:nvPr/>
        </p:nvPicPr>
        <p:blipFill>
          <a:blip r:embed="rId3"/>
          <a:stretch>
            <a:fillRect/>
          </a:stretch>
        </p:blipFill>
        <p:spPr>
          <a:xfrm>
            <a:off x="1959226" y="457975"/>
            <a:ext cx="7362825" cy="1219200"/>
          </a:xfrm>
          <a:prstGeom prst="rect">
            <a:avLst/>
          </a:prstGeom>
        </p:spPr>
      </p:pic>
      <p:pic>
        <p:nvPicPr>
          <p:cNvPr id="10" name="Picture 9">
            <a:extLst>
              <a:ext uri="{FF2B5EF4-FFF2-40B4-BE49-F238E27FC236}">
                <a16:creationId xmlns:a16="http://schemas.microsoft.com/office/drawing/2014/main" id="{05FC43A4-398C-43B1-AAD4-F089C346E072}"/>
              </a:ext>
            </a:extLst>
          </p:cNvPr>
          <p:cNvPicPr>
            <a:picLocks noChangeAspect="1"/>
          </p:cNvPicPr>
          <p:nvPr/>
        </p:nvPicPr>
        <p:blipFill>
          <a:blip r:embed="rId4"/>
          <a:stretch>
            <a:fillRect/>
          </a:stretch>
        </p:blipFill>
        <p:spPr>
          <a:xfrm>
            <a:off x="158310" y="130242"/>
            <a:ext cx="1808269" cy="1874667"/>
          </a:xfrm>
          <a:prstGeom prst="rect">
            <a:avLst/>
          </a:prstGeom>
        </p:spPr>
      </p:pic>
      <p:pic>
        <p:nvPicPr>
          <p:cNvPr id="11" name="Picture 10">
            <a:extLst>
              <a:ext uri="{FF2B5EF4-FFF2-40B4-BE49-F238E27FC236}">
                <a16:creationId xmlns:a16="http://schemas.microsoft.com/office/drawing/2014/main" id="{67B65976-1FDC-4585-BB10-16B9D5562360}"/>
              </a:ext>
            </a:extLst>
          </p:cNvPr>
          <p:cNvPicPr>
            <a:picLocks noChangeAspect="1"/>
          </p:cNvPicPr>
          <p:nvPr/>
        </p:nvPicPr>
        <p:blipFill>
          <a:blip r:embed="rId5"/>
          <a:stretch>
            <a:fillRect/>
          </a:stretch>
        </p:blipFill>
        <p:spPr>
          <a:xfrm>
            <a:off x="10225420" y="141858"/>
            <a:ext cx="1669931" cy="700533"/>
          </a:xfrm>
          <a:prstGeom prst="rect">
            <a:avLst/>
          </a:prstGeom>
        </p:spPr>
      </p:pic>
      <p:pic>
        <p:nvPicPr>
          <p:cNvPr id="12" name="Picture 11">
            <a:extLst>
              <a:ext uri="{FF2B5EF4-FFF2-40B4-BE49-F238E27FC236}">
                <a16:creationId xmlns:a16="http://schemas.microsoft.com/office/drawing/2014/main" id="{C8F6C795-B58B-4A12-B620-6CF9860D7F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47200" y="2626198"/>
            <a:ext cx="1854042" cy="2056131"/>
          </a:xfrm>
          <a:prstGeom prst="rect">
            <a:avLst/>
          </a:prstGeom>
        </p:spPr>
      </p:pic>
      <p:pic>
        <p:nvPicPr>
          <p:cNvPr id="13" name="Picture 12">
            <a:extLst>
              <a:ext uri="{FF2B5EF4-FFF2-40B4-BE49-F238E27FC236}">
                <a16:creationId xmlns:a16="http://schemas.microsoft.com/office/drawing/2014/main" id="{EFE65649-A2C5-433C-AE58-ABAB03A3BF6E}"/>
              </a:ext>
            </a:extLst>
          </p:cNvPr>
          <p:cNvPicPr>
            <a:picLocks noChangeAspect="1"/>
          </p:cNvPicPr>
          <p:nvPr/>
        </p:nvPicPr>
        <p:blipFill>
          <a:blip r:embed="rId7"/>
          <a:stretch>
            <a:fillRect/>
          </a:stretch>
        </p:blipFill>
        <p:spPr>
          <a:xfrm>
            <a:off x="1582705" y="2283681"/>
            <a:ext cx="7206191" cy="2741164"/>
          </a:xfrm>
          <a:prstGeom prst="rect">
            <a:avLst/>
          </a:prstGeom>
        </p:spPr>
      </p:pic>
      <p:sp>
        <p:nvSpPr>
          <p:cNvPr id="14" name="TextBox 13">
            <a:extLst>
              <a:ext uri="{FF2B5EF4-FFF2-40B4-BE49-F238E27FC236}">
                <a16:creationId xmlns:a16="http://schemas.microsoft.com/office/drawing/2014/main" id="{983CE630-037B-4F08-8F3D-DAA864692853}"/>
              </a:ext>
            </a:extLst>
          </p:cNvPr>
          <p:cNvSpPr txBox="1"/>
          <p:nvPr/>
        </p:nvSpPr>
        <p:spPr>
          <a:xfrm>
            <a:off x="1130556" y="5134161"/>
            <a:ext cx="883844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The waiting time leading up to cancer surgery is an opportunity to evaluate the effectiveness and mechanisms of action of potential anticancer therapies with minimal side effects. These “window of opportunity” clinical trials are a powerful way to significantly accelerate cancer drug discovery research.</a:t>
            </a:r>
          </a:p>
        </p:txBody>
      </p:sp>
      <p:pic>
        <p:nvPicPr>
          <p:cNvPr id="16" name="Picture 15">
            <a:extLst>
              <a:ext uri="{FF2B5EF4-FFF2-40B4-BE49-F238E27FC236}">
                <a16:creationId xmlns:a16="http://schemas.microsoft.com/office/drawing/2014/main" id="{AB7D1DF7-E649-43A1-8AD1-5BFA20CDA7A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138764" y="2969623"/>
            <a:ext cx="980596" cy="1327392"/>
          </a:xfrm>
          <a:prstGeom prst="rect">
            <a:avLst/>
          </a:prstGeom>
        </p:spPr>
      </p:pic>
      <p:sp>
        <p:nvSpPr>
          <p:cNvPr id="2" name="TextBox 1"/>
          <p:cNvSpPr txBox="1"/>
          <p:nvPr/>
        </p:nvSpPr>
        <p:spPr>
          <a:xfrm>
            <a:off x="9412856" y="1276290"/>
            <a:ext cx="19409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333333"/>
                </a:solidFill>
                <a:effectLst/>
                <a:uLnTx/>
                <a:uFillTx/>
                <a:latin typeface="Calibri" panose="020F0502020204030204" pitchFamily="34" charset="0"/>
                <a:ea typeface="Verdana" panose="020B0604030504040204" pitchFamily="34" charset="0"/>
                <a:cs typeface="Calibri" panose="020F0502020204030204" pitchFamily="34" charset="0"/>
              </a:rPr>
              <a:t>NCT047817250</a:t>
            </a:r>
            <a:endParaRPr kumimoji="0" lang="en-CA" sz="2000" b="1" i="0" u="none" strike="noStrike" kern="1200" cap="none" spc="0" normalizeH="0" baseline="0" noProof="0" dirty="0">
              <a:ln>
                <a:noFill/>
              </a:ln>
              <a:solidFill>
                <a:srgbClr val="D6D6D8"/>
              </a:solidFill>
              <a:effectLst/>
              <a:uLnTx/>
              <a:uFillTx/>
              <a:latin typeface="Arial"/>
              <a:ea typeface="+mn-ea"/>
              <a:cs typeface="+mn-cs"/>
            </a:endParaRPr>
          </a:p>
        </p:txBody>
      </p:sp>
    </p:spTree>
    <p:extLst>
      <p:ext uri="{BB962C8B-B14F-4D97-AF65-F5344CB8AC3E}">
        <p14:creationId xmlns:p14="http://schemas.microsoft.com/office/powerpoint/2010/main" val="118012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0EFC4F-9FC2-4FBA-8F1F-995831752C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482C3-3680-A348-83F8-C0AE45DBAB1E}" type="slidenum">
              <a:rPr kumimoji="0" lang="en-US" sz="800" b="0" i="0" u="none" strike="noStrike" kern="120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9" name="Picture 8">
            <a:extLst>
              <a:ext uri="{FF2B5EF4-FFF2-40B4-BE49-F238E27FC236}">
                <a16:creationId xmlns:a16="http://schemas.microsoft.com/office/drawing/2014/main" id="{5E42C5DB-6266-49FC-AC6F-C2EE9F434696}"/>
              </a:ext>
            </a:extLst>
          </p:cNvPr>
          <p:cNvPicPr>
            <a:picLocks noChangeAspect="1"/>
          </p:cNvPicPr>
          <p:nvPr/>
        </p:nvPicPr>
        <p:blipFill>
          <a:blip r:embed="rId2"/>
          <a:stretch>
            <a:fillRect/>
          </a:stretch>
        </p:blipFill>
        <p:spPr>
          <a:xfrm>
            <a:off x="692438" y="1628913"/>
            <a:ext cx="3316143" cy="4371975"/>
          </a:xfrm>
          <a:prstGeom prst="rect">
            <a:avLst/>
          </a:prstGeom>
        </p:spPr>
      </p:pic>
      <p:sp>
        <p:nvSpPr>
          <p:cNvPr id="10" name="Arrow: Down 9">
            <a:extLst>
              <a:ext uri="{FF2B5EF4-FFF2-40B4-BE49-F238E27FC236}">
                <a16:creationId xmlns:a16="http://schemas.microsoft.com/office/drawing/2014/main" id="{01FC9FE7-BA12-4EDC-89AA-880B91C1DC28}"/>
              </a:ext>
            </a:extLst>
          </p:cNvPr>
          <p:cNvSpPr/>
          <p:nvPr/>
        </p:nvSpPr>
        <p:spPr>
          <a:xfrm>
            <a:off x="2350509" y="2519270"/>
            <a:ext cx="201102" cy="824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EFA22674-D220-439F-BFDB-29495E21559B}"/>
              </a:ext>
            </a:extLst>
          </p:cNvPr>
          <p:cNvSpPr txBox="1"/>
          <p:nvPr/>
        </p:nvSpPr>
        <p:spPr>
          <a:xfrm>
            <a:off x="1994264" y="1811383"/>
            <a:ext cx="984068" cy="707886"/>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Introduction of Patient Centred Outcomes</a:t>
            </a:r>
          </a:p>
        </p:txBody>
      </p:sp>
      <p:sp>
        <p:nvSpPr>
          <p:cNvPr id="13" name="Title 7">
            <a:extLst>
              <a:ext uri="{FF2B5EF4-FFF2-40B4-BE49-F238E27FC236}">
                <a16:creationId xmlns:a16="http://schemas.microsoft.com/office/drawing/2014/main" id="{394E3EFB-09DE-4C3C-A536-35DD8C7D01F7}"/>
              </a:ext>
            </a:extLst>
          </p:cNvPr>
          <p:cNvSpPr>
            <a:spLocks noGrp="1"/>
          </p:cNvSpPr>
          <p:nvPr>
            <p:ph type="title"/>
          </p:nvPr>
        </p:nvSpPr>
        <p:spPr>
          <a:xfrm>
            <a:off x="609600" y="260339"/>
            <a:ext cx="10972800" cy="463296"/>
          </a:xfrm>
        </p:spPr>
        <p:txBody>
          <a:bodyPr/>
          <a:lstStyle/>
          <a:p>
            <a:pPr algn="ctr"/>
            <a:r>
              <a:rPr lang="en-US" sz="2800" dirty="0"/>
              <a:t>Understanding Patient and Clinician Perspectives on Participation in WOO Trials</a:t>
            </a:r>
            <a:br>
              <a:rPr lang="en-US" sz="2800" dirty="0"/>
            </a:br>
            <a:endParaRPr lang="en-US" sz="2800" dirty="0"/>
          </a:p>
        </p:txBody>
      </p:sp>
      <p:sp>
        <p:nvSpPr>
          <p:cNvPr id="14" name="TextBox 13">
            <a:extLst>
              <a:ext uri="{FF2B5EF4-FFF2-40B4-BE49-F238E27FC236}">
                <a16:creationId xmlns:a16="http://schemas.microsoft.com/office/drawing/2014/main" id="{D77FF7FA-FD15-43A0-AE8A-FFEE7E9EA89B}"/>
              </a:ext>
            </a:extLst>
          </p:cNvPr>
          <p:cNvSpPr txBox="1"/>
          <p:nvPr/>
        </p:nvSpPr>
        <p:spPr>
          <a:xfrm>
            <a:off x="4563291" y="1933303"/>
            <a:ext cx="67143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a:ea typeface="+mn-ea"/>
                <a:cs typeface="+mn-cs"/>
              </a:rPr>
              <a:t>Surgeon Investigator: “Patients from other surgeons were coming to me asking if they could pay to participate in the clinical trial…they had apparently heard about this trial from other patients”</a:t>
            </a:r>
          </a:p>
        </p:txBody>
      </p:sp>
      <p:sp>
        <p:nvSpPr>
          <p:cNvPr id="15" name="TextBox 14">
            <a:extLst>
              <a:ext uri="{FF2B5EF4-FFF2-40B4-BE49-F238E27FC236}">
                <a16:creationId xmlns:a16="http://schemas.microsoft.com/office/drawing/2014/main" id="{0C14669B-A6DB-499F-A3BD-DC39376A5322}"/>
              </a:ext>
            </a:extLst>
          </p:cNvPr>
          <p:cNvSpPr txBox="1"/>
          <p:nvPr/>
        </p:nvSpPr>
        <p:spPr>
          <a:xfrm>
            <a:off x="4563291" y="4877484"/>
            <a:ext cx="590441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a:ea typeface="+mn-ea"/>
                <a:cs typeface="+mn-cs"/>
              </a:rPr>
              <a:t>Study PI: “Due to the persistently high accrual, I was able to feel more confident that introduction of a sham injection in the control arm, which would make the study more scientifically robust, would not deter patients away.”</a:t>
            </a:r>
          </a:p>
        </p:txBody>
      </p:sp>
      <p:sp>
        <p:nvSpPr>
          <p:cNvPr id="16" name="TextBox 15">
            <a:extLst>
              <a:ext uri="{FF2B5EF4-FFF2-40B4-BE49-F238E27FC236}">
                <a16:creationId xmlns:a16="http://schemas.microsoft.com/office/drawing/2014/main" id="{F773A4C7-FC20-43BB-A433-F09563EBEFDC}"/>
              </a:ext>
            </a:extLst>
          </p:cNvPr>
          <p:cNvSpPr txBox="1"/>
          <p:nvPr/>
        </p:nvSpPr>
        <p:spPr>
          <a:xfrm>
            <a:off x="4563290" y="2931681"/>
            <a:ext cx="6714309"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a:ea typeface="+mn-ea"/>
                <a:cs typeface="+mn-cs"/>
              </a:rPr>
              <a:t>Patient:</a:t>
            </a:r>
            <a:r>
              <a:rPr kumimoji="0" lang="en-US" sz="1800" b="0" i="1" u="none" strike="noStrike" kern="1200" cap="none" spc="0" normalizeH="0" baseline="0" noProof="0" dirty="0">
                <a:ln>
                  <a:noFill/>
                </a:ln>
                <a:solidFill>
                  <a:srgbClr val="000000"/>
                </a:solidFill>
                <a:effectLst/>
                <a:uLnTx/>
                <a:uFillTx/>
                <a:latin typeface="Arial"/>
                <a:ea typeface="+mn-ea"/>
                <a:cs typeface="+mn-cs"/>
              </a:rPr>
              <a:t> “</a:t>
            </a:r>
            <a:r>
              <a:rPr kumimoji="0" lang="en-US" sz="1600" b="0" i="1" u="none" strike="noStrike" kern="1200" cap="none" spc="0" normalizeH="0" baseline="0" noProof="0" dirty="0">
                <a:ln>
                  <a:noFill/>
                </a:ln>
                <a:solidFill>
                  <a:srgbClr val="000000"/>
                </a:solidFill>
                <a:effectLst/>
                <a:uLnTx/>
                <a:uFillTx/>
                <a:latin typeface="Arial"/>
                <a:ea typeface="+mn-ea"/>
                <a:cs typeface="+mn-cs"/>
              </a:rPr>
              <a:t>The waiting time leading up to surgery is a very anxious time, where patients feel helpless and have lost control. Asking me about my level of anxiety and my emotional wellbeing as part of the study shows me that you care…at the end, if the drug does not work, I know that being able to feel more in control of my disease matters to me…and that is worth measuring”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2634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800" b="0" i="0" u="none" strike="noStrike" kern="120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8" name="Title 7"/>
          <p:cNvSpPr>
            <a:spLocks noGrp="1"/>
          </p:cNvSpPr>
          <p:nvPr>
            <p:ph type="title"/>
          </p:nvPr>
        </p:nvSpPr>
        <p:spPr>
          <a:xfrm>
            <a:off x="609600" y="260339"/>
            <a:ext cx="10972800" cy="463296"/>
          </a:xfrm>
        </p:spPr>
        <p:txBody>
          <a:bodyPr/>
          <a:lstStyle/>
          <a:p>
            <a:pPr algn="ctr"/>
            <a:r>
              <a:rPr lang="en-US" sz="2800" dirty="0"/>
              <a:t>Understanding Patient and Clinician Perspectives on Participation in WOO Trials</a:t>
            </a:r>
            <a:br>
              <a:rPr lang="en-US" sz="2800" dirty="0"/>
            </a:br>
            <a:endParaRPr lang="en-US" sz="2800" dirty="0"/>
          </a:p>
        </p:txBody>
      </p:sp>
      <p:sp>
        <p:nvSpPr>
          <p:cNvPr id="16" name="Rectangle 15">
            <a:extLst>
              <a:ext uri="{FF2B5EF4-FFF2-40B4-BE49-F238E27FC236}">
                <a16:creationId xmlns:a16="http://schemas.microsoft.com/office/drawing/2014/main" id="{1EE54D1A-372D-4653-93FB-89A58C60DE8F}"/>
              </a:ext>
            </a:extLst>
          </p:cNvPr>
          <p:cNvSpPr/>
          <p:nvPr/>
        </p:nvSpPr>
        <p:spPr>
          <a:xfrm>
            <a:off x="278676" y="2801785"/>
            <a:ext cx="2613891" cy="1684874"/>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F71A8D3A-1927-43C5-8AB8-E725753A3CFB}"/>
              </a:ext>
            </a:extLst>
          </p:cNvPr>
          <p:cNvSpPr/>
          <p:nvPr/>
        </p:nvSpPr>
        <p:spPr>
          <a:xfrm>
            <a:off x="4527402" y="2801784"/>
            <a:ext cx="3019466" cy="2075435"/>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AC0CA1D4-9F1B-4A87-A410-629FC0EEEF44}"/>
              </a:ext>
            </a:extLst>
          </p:cNvPr>
          <p:cNvSpPr/>
          <p:nvPr/>
        </p:nvSpPr>
        <p:spPr>
          <a:xfrm>
            <a:off x="9025375" y="2462148"/>
            <a:ext cx="2606634" cy="2667198"/>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3C6F5A99-F33C-44D2-9E50-492510CC94A3}"/>
              </a:ext>
            </a:extLst>
          </p:cNvPr>
          <p:cNvSpPr/>
          <p:nvPr/>
        </p:nvSpPr>
        <p:spPr>
          <a:xfrm>
            <a:off x="278676" y="2136767"/>
            <a:ext cx="2613891" cy="623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Scientific Outcomes</a:t>
            </a:r>
          </a:p>
        </p:txBody>
      </p:sp>
      <p:sp>
        <p:nvSpPr>
          <p:cNvPr id="20" name="Rectangle 19">
            <a:extLst>
              <a:ext uri="{FF2B5EF4-FFF2-40B4-BE49-F238E27FC236}">
                <a16:creationId xmlns:a16="http://schemas.microsoft.com/office/drawing/2014/main" id="{536396C5-2A62-4FA3-90AC-A2A2E712E7A1}"/>
              </a:ext>
            </a:extLst>
          </p:cNvPr>
          <p:cNvSpPr/>
          <p:nvPr/>
        </p:nvSpPr>
        <p:spPr>
          <a:xfrm>
            <a:off x="4527401" y="2136766"/>
            <a:ext cx="3019466" cy="623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Patient-Centred Outcomes</a:t>
            </a:r>
          </a:p>
        </p:txBody>
      </p:sp>
      <p:sp>
        <p:nvSpPr>
          <p:cNvPr id="21" name="Rectangle 20">
            <a:extLst>
              <a:ext uri="{FF2B5EF4-FFF2-40B4-BE49-F238E27FC236}">
                <a16:creationId xmlns:a16="http://schemas.microsoft.com/office/drawing/2014/main" id="{3CF3E700-92E9-46CD-B4C9-0FFA8B4498E7}"/>
              </a:ext>
            </a:extLst>
          </p:cNvPr>
          <p:cNvSpPr/>
          <p:nvPr/>
        </p:nvSpPr>
        <p:spPr>
          <a:xfrm>
            <a:off x="9025375" y="1797128"/>
            <a:ext cx="2613891" cy="623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Clinician Centered Outcomes</a:t>
            </a:r>
          </a:p>
        </p:txBody>
      </p:sp>
      <p:sp>
        <p:nvSpPr>
          <p:cNvPr id="22" name="TextBox 21">
            <a:extLst>
              <a:ext uri="{FF2B5EF4-FFF2-40B4-BE49-F238E27FC236}">
                <a16:creationId xmlns:a16="http://schemas.microsoft.com/office/drawing/2014/main" id="{FF276CE3-48ED-4DDA-A4E6-F24B78D55301}"/>
              </a:ext>
            </a:extLst>
          </p:cNvPr>
          <p:cNvSpPr txBox="1"/>
          <p:nvPr/>
        </p:nvSpPr>
        <p:spPr>
          <a:xfrm>
            <a:off x="458785" y="3055497"/>
            <a:ext cx="2253672" cy="143116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Pathologic Complete Response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 tumor in breast </a:t>
            </a:r>
            <a:r>
              <a:rPr kumimoji="0" lang="en-US" sz="1100" b="0" i="1" u="sng" strike="noStrike" kern="1200" cap="none" spc="0" normalizeH="0" baseline="0" noProof="0" dirty="0">
                <a:ln>
                  <a:noFill/>
                </a:ln>
                <a:solidFill>
                  <a:srgbClr val="000000"/>
                </a:solidFill>
                <a:effectLst/>
                <a:uLnTx/>
                <a:uFillTx/>
                <a:latin typeface="Arial"/>
                <a:ea typeface="+mn-ea"/>
                <a:cs typeface="+mn-cs"/>
              </a:rPr>
              <a:t>and</a:t>
            </a:r>
            <a:r>
              <a:rPr kumimoji="0" lang="en-US" sz="1100" b="0" i="1" u="none" strike="noStrike" kern="1200" cap="none" spc="0" normalizeH="0" baseline="0" noProof="0" dirty="0">
                <a:ln>
                  <a:noFill/>
                </a:ln>
                <a:solidFill>
                  <a:srgbClr val="000000"/>
                </a:solidFill>
                <a:effectLst/>
                <a:uLnTx/>
                <a:uFillTx/>
                <a:latin typeface="Arial"/>
                <a:ea typeface="+mn-ea"/>
                <a:cs typeface="+mn-cs"/>
              </a:rPr>
              <a:t> involved lymph node killed with treatment while waiting for surgery)</a:t>
            </a:r>
          </a:p>
        </p:txBody>
      </p:sp>
      <p:sp>
        <p:nvSpPr>
          <p:cNvPr id="23" name="TextBox 22">
            <a:extLst>
              <a:ext uri="{FF2B5EF4-FFF2-40B4-BE49-F238E27FC236}">
                <a16:creationId xmlns:a16="http://schemas.microsoft.com/office/drawing/2014/main" id="{786BE5CF-3553-4FFD-B28B-8F9A2F43F7D6}"/>
              </a:ext>
            </a:extLst>
          </p:cNvPr>
          <p:cNvSpPr txBox="1"/>
          <p:nvPr/>
        </p:nvSpPr>
        <p:spPr>
          <a:xfrm>
            <a:off x="4542658" y="2863136"/>
            <a:ext cx="2881747" cy="181588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Physical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Social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Emotional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Functional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Self-efficacy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As measured through participant surveys before and at end of trial activity </a:t>
            </a:r>
          </a:p>
        </p:txBody>
      </p:sp>
      <p:sp>
        <p:nvSpPr>
          <p:cNvPr id="24" name="TextBox 23">
            <a:extLst>
              <a:ext uri="{FF2B5EF4-FFF2-40B4-BE49-F238E27FC236}">
                <a16:creationId xmlns:a16="http://schemas.microsoft.com/office/drawing/2014/main" id="{0E55131F-49CD-407E-94E5-C2A0844AA355}"/>
              </a:ext>
            </a:extLst>
          </p:cNvPr>
          <p:cNvSpPr txBox="1"/>
          <p:nvPr/>
        </p:nvSpPr>
        <p:spPr>
          <a:xfrm>
            <a:off x="9286304" y="2579699"/>
            <a:ext cx="2253672" cy="250837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Accrual Outcomes </a:t>
            </a:r>
            <a:r>
              <a:rPr kumimoji="0" lang="en-US" sz="1100" b="0" i="1" u="none" strike="noStrike" kern="1200" cap="none" spc="0" normalizeH="0" baseline="0" noProof="0" dirty="0">
                <a:ln>
                  <a:noFill/>
                </a:ln>
                <a:solidFill>
                  <a:srgbClr val="000000"/>
                </a:solidFill>
                <a:effectLst/>
                <a:uLnTx/>
                <a:uFillTx/>
                <a:latin typeface="Arial"/>
                <a:ea typeface="+mn-ea"/>
                <a:cs typeface="+mn-cs"/>
              </a:rPr>
              <a:t>(% accrual per patient approached; accrual on target timelines; % accrued participants completing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Word of Mouth Referral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(patients referred by other patients who have come specifically looking to be on study)</a:t>
            </a:r>
          </a:p>
        </p:txBody>
      </p:sp>
      <p:sp>
        <p:nvSpPr>
          <p:cNvPr id="27" name="Plus Sign 26">
            <a:extLst>
              <a:ext uri="{FF2B5EF4-FFF2-40B4-BE49-F238E27FC236}">
                <a16:creationId xmlns:a16="http://schemas.microsoft.com/office/drawing/2014/main" id="{048F08F6-093E-4FB9-B9E9-C1BD468552B3}"/>
              </a:ext>
            </a:extLst>
          </p:cNvPr>
          <p:cNvSpPr/>
          <p:nvPr/>
        </p:nvSpPr>
        <p:spPr>
          <a:xfrm>
            <a:off x="3122896" y="3025193"/>
            <a:ext cx="1327729" cy="120996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Arrow: Right 27">
            <a:extLst>
              <a:ext uri="{FF2B5EF4-FFF2-40B4-BE49-F238E27FC236}">
                <a16:creationId xmlns:a16="http://schemas.microsoft.com/office/drawing/2014/main" id="{DE416886-9316-44C9-B094-C5F6FC77D016}"/>
              </a:ext>
            </a:extLst>
          </p:cNvPr>
          <p:cNvSpPr/>
          <p:nvPr/>
        </p:nvSpPr>
        <p:spPr>
          <a:xfrm>
            <a:off x="7638901" y="3089895"/>
            <a:ext cx="1174174" cy="896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5214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5F303E0-D6CC-4DFB-A3C8-D1ECDF2AB919}"/>
              </a:ext>
            </a:extLst>
          </p:cNvPr>
          <p:cNvSpPr txBox="1">
            <a:spLocks/>
          </p:cNvSpPr>
          <p:nvPr/>
        </p:nvSpPr>
        <p:spPr>
          <a:xfrm>
            <a:off x="404009" y="209763"/>
            <a:ext cx="11200161" cy="411480"/>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strike="noStrike" kern="1200" cap="none" baseline="0">
                <a:solidFill>
                  <a:srgbClr val="519136"/>
                </a:solidFill>
                <a:latin typeface="Calibri" panose="020F0502020204030204" pitchFamily="34" charset="0"/>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519136"/>
                </a:solidFill>
                <a:effectLst/>
                <a:uLnTx/>
                <a:uFillTx/>
                <a:latin typeface="Calibri" panose="020F0502020204030204" pitchFamily="34" charset="0"/>
                <a:ea typeface="+mj-ea"/>
                <a:cs typeface="+mj-cs"/>
              </a:rPr>
              <a:t>More Through Partnerships</a:t>
            </a:r>
          </a:p>
        </p:txBody>
      </p:sp>
      <p:sp>
        <p:nvSpPr>
          <p:cNvPr id="68" name="Slide Number Placeholder 3">
            <a:extLst>
              <a:ext uri="{FF2B5EF4-FFF2-40B4-BE49-F238E27FC236}">
                <a16:creationId xmlns:a16="http://schemas.microsoft.com/office/drawing/2014/main" id="{D3C8DD22-FAA5-4980-93E5-35B09B52607B}"/>
              </a:ext>
            </a:extLst>
          </p:cNvPr>
          <p:cNvSpPr txBox="1">
            <a:spLocks/>
          </p:cNvSpPr>
          <p:nvPr/>
        </p:nvSpPr>
        <p:spPr>
          <a:xfrm>
            <a:off x="11146971" y="6464956"/>
            <a:ext cx="587829" cy="365125"/>
          </a:xfrm>
          <a:prstGeom prst="rect">
            <a:avLst/>
          </a:prstGeom>
        </p:spPr>
        <p:txBody>
          <a:bodyPr vert="horz" lIns="91440" tIns="45720" rIns="0" bIns="45720" rtlCol="0" anchor="ctr">
            <a:normAutofit/>
          </a:bodyPr>
          <a:lstStyle>
            <a:defPPr>
              <a:defRPr lang="en-US"/>
            </a:defPPr>
            <a:lvl1pPr marL="0" algn="r" defTabSz="457200" rtl="0" eaLnBrk="1" latinLnBrk="0" hangingPunct="1">
              <a:defRPr sz="1100" kern="1200">
                <a:solidFill>
                  <a:srgbClr val="14131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378" rtl="0" eaLnBrk="1" fontAlgn="auto" latinLnBrk="0" hangingPunct="1">
              <a:lnSpc>
                <a:spcPct val="100000"/>
              </a:lnSpc>
              <a:spcBef>
                <a:spcPts val="0"/>
              </a:spcBef>
              <a:spcAft>
                <a:spcPts val="0"/>
              </a:spcAft>
              <a:buClrTx/>
              <a:buSzTx/>
              <a:buFontTx/>
              <a:buNone/>
              <a:tabLst/>
              <a:defRPr/>
            </a:pPr>
            <a:fld id="{2754ED01-E2A0-4C1E-8E21-014B99041579}" type="slidenum">
              <a:rPr kumimoji="0" lang="en-US" sz="1100" b="0" i="0" u="none" strike="noStrike" kern="1200" cap="none" spc="0" normalizeH="0" baseline="0" noProof="0" smtClean="0">
                <a:ln>
                  <a:noFill/>
                </a:ln>
                <a:solidFill>
                  <a:srgbClr val="141313"/>
                </a:solidFill>
                <a:effectLst/>
                <a:uLnTx/>
                <a:uFillTx/>
                <a:latin typeface="Franklin Gothic Book"/>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dirty="0">
              <a:ln>
                <a:noFill/>
              </a:ln>
              <a:solidFill>
                <a:srgbClr val="141313"/>
              </a:solidFill>
              <a:effectLst/>
              <a:uLnTx/>
              <a:uFillTx/>
              <a:latin typeface="Franklin Gothic Book"/>
              <a:ea typeface="+mn-ea"/>
              <a:cs typeface="+mn-cs"/>
            </a:endParaRPr>
          </a:p>
        </p:txBody>
      </p:sp>
      <p:sp>
        <p:nvSpPr>
          <p:cNvPr id="67" name="TextBox 66">
            <a:extLst>
              <a:ext uri="{FF2B5EF4-FFF2-40B4-BE49-F238E27FC236}">
                <a16:creationId xmlns:a16="http://schemas.microsoft.com/office/drawing/2014/main" id="{4058147C-32E4-41D1-AA62-6BE13CD9F8CB}"/>
              </a:ext>
            </a:extLst>
          </p:cNvPr>
          <p:cNvSpPr txBox="1"/>
          <p:nvPr/>
        </p:nvSpPr>
        <p:spPr>
          <a:xfrm>
            <a:off x="533400" y="914400"/>
            <a:ext cx="11049000"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b="1"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b="1"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OPPORTUNITY from a Patient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Inclusion of patient-centred endpoints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Calibri" panose="020F0502020204030204" pitchFamily="34" charset="0"/>
              </a:rPr>
              <a:t>			</a:t>
            </a:r>
            <a:br>
              <a:rPr kumimoji="0" lang="en-C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endParaRPr kumimoji="0" lang="en-CA"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 name="Star: 5 Points 1">
            <a:extLst>
              <a:ext uri="{FF2B5EF4-FFF2-40B4-BE49-F238E27FC236}">
                <a16:creationId xmlns:a16="http://schemas.microsoft.com/office/drawing/2014/main" id="{73C05654-3AD9-4518-92A6-9C200F62B169}"/>
              </a:ext>
            </a:extLst>
          </p:cNvPr>
          <p:cNvSpPr/>
          <p:nvPr/>
        </p:nvSpPr>
        <p:spPr>
          <a:xfrm>
            <a:off x="838200" y="2376751"/>
            <a:ext cx="411480" cy="41148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Franklin Gothic Book"/>
              <a:ea typeface="+mn-ea"/>
              <a:cs typeface="+mn-cs"/>
            </a:endParaRPr>
          </a:p>
        </p:txBody>
      </p:sp>
      <p:cxnSp>
        <p:nvCxnSpPr>
          <p:cNvPr id="4" name="Straight Connector 3">
            <a:extLst>
              <a:ext uri="{FF2B5EF4-FFF2-40B4-BE49-F238E27FC236}">
                <a16:creationId xmlns:a16="http://schemas.microsoft.com/office/drawing/2014/main" id="{5AE66841-F949-45C9-8E6A-95804AF0A796}"/>
              </a:ext>
            </a:extLst>
          </p:cNvPr>
          <p:cNvCxnSpPr>
            <a:cxnSpLocks/>
          </p:cNvCxnSpPr>
          <p:nvPr/>
        </p:nvCxnSpPr>
        <p:spPr>
          <a:xfrm>
            <a:off x="2590800" y="5334000"/>
            <a:ext cx="67056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F69B46-8735-45AF-A5D9-FE7A3D7227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990601"/>
            <a:ext cx="4889077" cy="3183780"/>
          </a:xfrm>
          <a:prstGeom prst="rect">
            <a:avLst/>
          </a:prstGeom>
        </p:spPr>
      </p:pic>
      <p:sp>
        <p:nvSpPr>
          <p:cNvPr id="3" name="Slide Number Placeholder 2">
            <a:extLst>
              <a:ext uri="{FF2B5EF4-FFF2-40B4-BE49-F238E27FC236}">
                <a16:creationId xmlns:a16="http://schemas.microsoft.com/office/drawing/2014/main" id="{6B5AEB99-86BD-BAAE-3526-FA5195E1441F}"/>
              </a:ext>
            </a:extLst>
          </p:cNvPr>
          <p:cNvSpPr>
            <a:spLocks noGrp="1"/>
          </p:cNvSpPr>
          <p:nvPr>
            <p:ph type="sldNum" sz="quarter" idx="12"/>
          </p:nvPr>
        </p:nvSpPr>
        <p:spPr/>
        <p:txBody>
          <a:bodyPr/>
          <a:lstStyle/>
          <a:p>
            <a:fld id="{2754ED01-E2A0-4C1E-8E21-014B99041579}" type="slidenum">
              <a:rPr lang="en-US" smtClean="0"/>
              <a:pPr/>
              <a:t>34</a:t>
            </a:fld>
            <a:endParaRPr lang="en-US" dirty="0"/>
          </a:p>
        </p:txBody>
      </p:sp>
    </p:spTree>
    <p:extLst>
      <p:ext uri="{BB962C8B-B14F-4D97-AF65-F5344CB8AC3E}">
        <p14:creationId xmlns:p14="http://schemas.microsoft.com/office/powerpoint/2010/main" val="3390159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F03A898-D18A-4405-A23C-F1407BA58CED}"/>
              </a:ext>
            </a:extLst>
          </p:cNvPr>
          <p:cNvSpPr>
            <a:spLocks noGrp="1"/>
          </p:cNvSpPr>
          <p:nvPr>
            <p:ph type="title"/>
          </p:nvPr>
        </p:nvSpPr>
        <p:spPr>
          <a:xfrm>
            <a:off x="692427" y="530775"/>
            <a:ext cx="10995989" cy="1325563"/>
          </a:xfrm>
        </p:spPr>
        <p:txBody>
          <a:bodyPr/>
          <a:lstStyle/>
          <a:p>
            <a:r>
              <a:rPr lang="en-CA" dirty="0"/>
              <a:t>Assisting in Increasing Funding</a:t>
            </a:r>
          </a:p>
        </p:txBody>
      </p:sp>
      <p:sp>
        <p:nvSpPr>
          <p:cNvPr id="10" name="Title 1">
            <a:extLst>
              <a:ext uri="{FF2B5EF4-FFF2-40B4-BE49-F238E27FC236}">
                <a16:creationId xmlns:a16="http://schemas.microsoft.com/office/drawing/2014/main" id="{B4077239-6E6B-4A6E-9C13-66DFC242A185}"/>
              </a:ext>
            </a:extLst>
          </p:cNvPr>
          <p:cNvSpPr txBox="1">
            <a:spLocks/>
          </p:cNvSpPr>
          <p:nvPr/>
        </p:nvSpPr>
        <p:spPr>
          <a:xfrm>
            <a:off x="304800" y="333103"/>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3D6D28"/>
                </a:solidFill>
                <a:effectLst/>
                <a:uLnTx/>
                <a:uFillTx/>
                <a:latin typeface="Calibri" panose="020F0502020204030204" pitchFamily="34" charset="0"/>
                <a:ea typeface="+mj-ea"/>
                <a:cs typeface="+mj-cs"/>
              </a:rPr>
              <a:t>What Benefits Did Patient Engagement Bring?	</a:t>
            </a:r>
            <a:endParaRPr kumimoji="0" lang="en-CA" sz="3200" b="0" i="0" u="none" strike="noStrike" kern="1200" cap="none" spc="0" normalizeH="0" baseline="0" noProof="0" dirty="0">
              <a:ln>
                <a:noFill/>
              </a:ln>
              <a:solidFill>
                <a:srgbClr val="3D6D28"/>
              </a:solidFill>
              <a:effectLst/>
              <a:uLnTx/>
              <a:uFillTx/>
              <a:latin typeface="Calibri" panose="020F0502020204030204" pitchFamily="34" charset="0"/>
              <a:ea typeface="+mj-ea"/>
              <a:cs typeface="+mj-cs"/>
            </a:endParaRPr>
          </a:p>
        </p:txBody>
      </p:sp>
      <p:graphicFrame>
        <p:nvGraphicFramePr>
          <p:cNvPr id="2" name="Table 1">
            <a:extLst>
              <a:ext uri="{FF2B5EF4-FFF2-40B4-BE49-F238E27FC236}">
                <a16:creationId xmlns:a16="http://schemas.microsoft.com/office/drawing/2014/main" id="{D4DD38A2-0BC2-4E2A-9BCF-376DC8F9EF8C}"/>
              </a:ext>
            </a:extLst>
          </p:cNvPr>
          <p:cNvGraphicFramePr>
            <a:graphicFrameLocks noGrp="1"/>
          </p:cNvGraphicFramePr>
          <p:nvPr>
            <p:extLst>
              <p:ext uri="{D42A27DB-BD31-4B8C-83A1-F6EECF244321}">
                <p14:modId xmlns:p14="http://schemas.microsoft.com/office/powerpoint/2010/main" val="3475734428"/>
              </p:ext>
            </p:extLst>
          </p:nvPr>
        </p:nvGraphicFramePr>
        <p:xfrm>
          <a:off x="318316" y="1522272"/>
          <a:ext cx="11544981" cy="5180451"/>
        </p:xfrm>
        <a:graphic>
          <a:graphicData uri="http://schemas.openxmlformats.org/drawingml/2006/table">
            <a:tbl>
              <a:tblPr>
                <a:tableStyleId>{5C22544A-7EE6-4342-B048-85BDC9FD1C3A}</a:tableStyleId>
              </a:tblPr>
              <a:tblGrid>
                <a:gridCol w="741286">
                  <a:extLst>
                    <a:ext uri="{9D8B030D-6E8A-4147-A177-3AD203B41FA5}">
                      <a16:colId xmlns:a16="http://schemas.microsoft.com/office/drawing/2014/main" val="3713734728"/>
                    </a:ext>
                  </a:extLst>
                </a:gridCol>
                <a:gridCol w="4967514">
                  <a:extLst>
                    <a:ext uri="{9D8B030D-6E8A-4147-A177-3AD203B41FA5}">
                      <a16:colId xmlns:a16="http://schemas.microsoft.com/office/drawing/2014/main" val="2766818517"/>
                    </a:ext>
                  </a:extLst>
                </a:gridCol>
                <a:gridCol w="2959628">
                  <a:extLst>
                    <a:ext uri="{9D8B030D-6E8A-4147-A177-3AD203B41FA5}">
                      <a16:colId xmlns:a16="http://schemas.microsoft.com/office/drawing/2014/main" val="4171657285"/>
                    </a:ext>
                  </a:extLst>
                </a:gridCol>
                <a:gridCol w="2876553">
                  <a:extLst>
                    <a:ext uri="{9D8B030D-6E8A-4147-A177-3AD203B41FA5}">
                      <a16:colId xmlns:a16="http://schemas.microsoft.com/office/drawing/2014/main" val="4268228709"/>
                    </a:ext>
                  </a:extLst>
                </a:gridCol>
              </a:tblGrid>
              <a:tr h="0">
                <a:tc gridSpan="4">
                  <a:txBody>
                    <a:bodyPr/>
                    <a:lstStyle/>
                    <a:p>
                      <a:pPr algn="ctr" fontAlgn="b"/>
                      <a:r>
                        <a:rPr lang="en-CA" sz="900" b="1" u="none" strike="noStrike" dirty="0">
                          <a:effectLst/>
                        </a:rPr>
                        <a:t>Patient Rep Committee - Letters of Support</a:t>
                      </a:r>
                      <a:endParaRPr lang="en-CA" sz="900" b="1" i="0" u="none" strike="noStrike" dirty="0">
                        <a:solidFill>
                          <a:srgbClr val="000000"/>
                        </a:solidFill>
                        <a:effectLst/>
                        <a:latin typeface="Calibri" panose="020F0502020204030204" pitchFamily="34" charset="0"/>
                      </a:endParaRPr>
                    </a:p>
                  </a:txBody>
                  <a:tcPr marL="89663" marR="89663" marT="44831" marB="44831" anchor="b"/>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533987661"/>
                  </a:ext>
                </a:extLst>
              </a:tr>
              <a:tr h="159586">
                <a:tc>
                  <a:txBody>
                    <a:bodyPr/>
                    <a:lstStyle/>
                    <a:p>
                      <a:pPr algn="ctr" fontAlgn="b"/>
                      <a:r>
                        <a:rPr lang="en-CA" sz="900" b="1" u="none" strike="noStrike" dirty="0">
                          <a:effectLst/>
                        </a:rPr>
                        <a:t>Date </a:t>
                      </a:r>
                      <a:endParaRPr lang="en-CA" sz="900" b="1" i="0" u="none" strike="noStrike" dirty="0">
                        <a:solidFill>
                          <a:srgbClr val="000000"/>
                        </a:solidFill>
                        <a:effectLst/>
                        <a:latin typeface="Calibri" panose="020F0502020204030204" pitchFamily="34" charset="0"/>
                      </a:endParaRPr>
                    </a:p>
                  </a:txBody>
                  <a:tcPr marL="1290" marR="1290" marT="1290" marB="0" anchor="b"/>
                </a:tc>
                <a:tc>
                  <a:txBody>
                    <a:bodyPr/>
                    <a:lstStyle/>
                    <a:p>
                      <a:pPr algn="ctr" fontAlgn="b"/>
                      <a:r>
                        <a:rPr lang="en-CA" sz="900" b="1" u="none" strike="noStrike" dirty="0">
                          <a:effectLst/>
                        </a:rPr>
                        <a:t>Name of Study</a:t>
                      </a:r>
                      <a:endParaRPr lang="en-CA" sz="900" b="1" i="0" u="none" strike="noStrike" dirty="0">
                        <a:solidFill>
                          <a:srgbClr val="000000"/>
                        </a:solidFill>
                        <a:effectLst/>
                        <a:latin typeface="Calibri" panose="020F0502020204030204" pitchFamily="34" charset="0"/>
                      </a:endParaRPr>
                    </a:p>
                  </a:txBody>
                  <a:tcPr marL="1290" marR="1290" marT="1290" marB="0" anchor="b"/>
                </a:tc>
                <a:tc>
                  <a:txBody>
                    <a:bodyPr/>
                    <a:lstStyle/>
                    <a:p>
                      <a:pPr algn="ctr" fontAlgn="b"/>
                      <a:r>
                        <a:rPr lang="en-CA" sz="900" b="1" u="none" strike="noStrike" dirty="0">
                          <a:effectLst/>
                        </a:rPr>
                        <a:t>Recipient of Letter</a:t>
                      </a:r>
                      <a:endParaRPr lang="en-CA" sz="900" b="1" i="0" u="none" strike="noStrike" dirty="0">
                        <a:solidFill>
                          <a:srgbClr val="000000"/>
                        </a:solidFill>
                        <a:effectLst/>
                        <a:latin typeface="Calibri" panose="020F0502020204030204" pitchFamily="34" charset="0"/>
                      </a:endParaRPr>
                    </a:p>
                  </a:txBody>
                  <a:tcPr marL="1290" marR="1290" marT="1290" marB="0" anchor="b"/>
                </a:tc>
                <a:tc>
                  <a:txBody>
                    <a:bodyPr/>
                    <a:lstStyle/>
                    <a:p>
                      <a:pPr algn="ctr" fontAlgn="b"/>
                      <a:r>
                        <a:rPr lang="en-CA" sz="900" b="1" u="none" strike="noStrike" dirty="0">
                          <a:effectLst/>
                        </a:rPr>
                        <a:t>Signing Patient Rep</a:t>
                      </a:r>
                      <a:endParaRPr lang="en-CA" sz="900" b="1" i="0" u="none" strike="noStrike" dirty="0">
                        <a:solidFill>
                          <a:srgbClr val="000000"/>
                        </a:solidFill>
                        <a:effectLst/>
                        <a:latin typeface="Calibri" panose="020F0502020204030204" pitchFamily="34" charset="0"/>
                      </a:endParaRPr>
                    </a:p>
                  </a:txBody>
                  <a:tcPr marL="1290" marR="1290" marT="1290" marB="0" anchor="b"/>
                </a:tc>
                <a:extLst>
                  <a:ext uri="{0D108BD9-81ED-4DB2-BD59-A6C34878D82A}">
                    <a16:rowId xmlns:a16="http://schemas.microsoft.com/office/drawing/2014/main" val="759849002"/>
                  </a:ext>
                </a:extLst>
              </a:tr>
              <a:tr h="135784">
                <a:tc>
                  <a:txBody>
                    <a:bodyPr/>
                    <a:lstStyle/>
                    <a:p>
                      <a:pPr algn="l" fontAlgn="b"/>
                      <a:endParaRPr lang="en-CA" sz="900" b="0" i="0" u="none" strike="noStrike" dirty="0">
                        <a:solidFill>
                          <a:srgbClr val="000000"/>
                        </a:solidFill>
                        <a:effectLst/>
                        <a:latin typeface="Calibri" panose="020F0502020204030204" pitchFamily="34" charset="0"/>
                      </a:endParaRPr>
                    </a:p>
                  </a:txBody>
                  <a:tcPr marL="1290" marR="1290" marT="1290" marB="0" anchor="b"/>
                </a:tc>
                <a:tc>
                  <a:txBody>
                    <a:bodyPr/>
                    <a:lstStyle/>
                    <a:p>
                      <a:pPr algn="l" fontAlgn="b"/>
                      <a:endParaRPr lang="en-CA" sz="900" b="0" i="0" u="none" strike="noStrike" dirty="0">
                        <a:solidFill>
                          <a:srgbClr val="000000"/>
                        </a:solidFill>
                        <a:effectLst/>
                        <a:latin typeface="Calibri" panose="020F0502020204030204" pitchFamily="34" charset="0"/>
                      </a:endParaRPr>
                    </a:p>
                  </a:txBody>
                  <a:tcPr marL="1290" marR="1290" marT="1290" marB="0" anchor="b"/>
                </a:tc>
                <a:tc>
                  <a:txBody>
                    <a:bodyPr/>
                    <a:lstStyle/>
                    <a:p>
                      <a:pPr algn="l" fontAlgn="b"/>
                      <a:endParaRPr lang="en-CA" sz="900" b="0" i="0" u="none" strike="noStrike" dirty="0">
                        <a:solidFill>
                          <a:srgbClr val="000000"/>
                        </a:solidFill>
                        <a:effectLst/>
                        <a:latin typeface="Calibri" panose="020F0502020204030204" pitchFamily="34" charset="0"/>
                      </a:endParaRPr>
                    </a:p>
                  </a:txBody>
                  <a:tcPr marL="1290" marR="1290" marT="1290" marB="0" anchor="b"/>
                </a:tc>
                <a:tc>
                  <a:txBody>
                    <a:bodyPr/>
                    <a:lstStyle/>
                    <a:p>
                      <a:pPr algn="l" fontAlgn="b"/>
                      <a:endParaRPr lang="en-CA" sz="900" b="0" i="0" u="none" strike="noStrike" dirty="0">
                        <a:solidFill>
                          <a:srgbClr val="000000"/>
                        </a:solidFill>
                        <a:effectLst/>
                        <a:latin typeface="Calibri" panose="020F0502020204030204" pitchFamily="34" charset="0"/>
                      </a:endParaRPr>
                    </a:p>
                  </a:txBody>
                  <a:tcPr marL="1290" marR="1290" marT="1290" marB="0" anchor="b"/>
                </a:tc>
                <a:extLst>
                  <a:ext uri="{0D108BD9-81ED-4DB2-BD59-A6C34878D82A}">
                    <a16:rowId xmlns:a16="http://schemas.microsoft.com/office/drawing/2014/main" val="3019745070"/>
                  </a:ext>
                </a:extLst>
              </a:tr>
              <a:tr h="290151">
                <a:tc>
                  <a:txBody>
                    <a:bodyPr/>
                    <a:lstStyle/>
                    <a:p>
                      <a:pPr algn="r" fontAlgn="t"/>
                      <a:r>
                        <a:rPr lang="en-CA" sz="900" u="none" strike="noStrike" dirty="0">
                          <a:effectLst/>
                        </a:rPr>
                        <a:t>23-Aug-13</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b="0" u="none" strike="noStrike" dirty="0">
                          <a:effectLst/>
                        </a:rPr>
                        <a:t>NCIC CTG CO.21 trial -- A Phase III Study of the Impact of a Physical Activity Program on Disease-Free Survival in Patients with High Risk Stage II or Stage III Colon Cancer.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Dr. Vicky Coyle, Centre for Cancer Research and Cell Biology, Queen's University Belfast, Northern Ireland, UK</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Judy Needham on behalf of CCTG Patient Representative Committee (PRC)</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897229403"/>
                  </a:ext>
                </a:extLst>
              </a:tr>
              <a:tr h="135784">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3965793263"/>
                  </a:ext>
                </a:extLst>
              </a:tr>
              <a:tr h="333207">
                <a:tc>
                  <a:txBody>
                    <a:bodyPr/>
                    <a:lstStyle/>
                    <a:p>
                      <a:pPr algn="r" fontAlgn="t"/>
                      <a:r>
                        <a:rPr lang="en-CA" sz="900" u="none" strike="noStrike" dirty="0">
                          <a:effectLst/>
                        </a:rPr>
                        <a:t>06-Sep-18</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Melanoma Margins Trial II – A Phase III, Multi-centre Randomized Controlled Trial Investigating 1cm v 2cm Wide Surgical Excision Margins for AJCC Stage II Primary Cutaneous Melanoma (MelMarT-II) (ME.15)</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Dr. Frances Wright, University of Toronto</a:t>
                      </a:r>
                      <a:br>
                        <a:rPr lang="en-CA" sz="900" u="none" strike="noStrike" dirty="0">
                          <a:effectLst/>
                        </a:rPr>
                      </a:br>
                      <a:r>
                        <a:rPr lang="en-CA" sz="900" u="none" strike="noStrike" dirty="0">
                          <a:effectLst/>
                        </a:rPr>
                        <a:t>and Dr. Janet Dancey, Director, CCTG</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David McMullen on behalf of CCTG PRC</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1982021371"/>
                  </a:ext>
                </a:extLst>
              </a:tr>
              <a:tr h="135784">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3773204783"/>
                  </a:ext>
                </a:extLst>
              </a:tr>
              <a:tr h="270278">
                <a:tc>
                  <a:txBody>
                    <a:bodyPr/>
                    <a:lstStyle/>
                    <a:p>
                      <a:pPr algn="r" fontAlgn="t"/>
                      <a:r>
                        <a:rPr lang="en-CA" sz="900" u="none" strike="noStrike" dirty="0">
                          <a:effectLst/>
                        </a:rPr>
                        <a:t>27-Mar-19</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Randomized Phase 2 Evaluation of Lower dose (3-2-1 Strategy) vs Full Dose of Ibrutinib for the Treatment of Relapsed or Refractory Chronic Lymphocytic Leukemia</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Dr. Matthew Cheung, Dr. Nitin Jain,  </a:t>
                      </a:r>
                      <a:br>
                        <a:rPr lang="en-CA" sz="900" u="none" strike="noStrike" dirty="0">
                          <a:effectLst/>
                        </a:rPr>
                      </a:br>
                      <a:r>
                        <a:rPr lang="en-CA" sz="900" u="none" strike="noStrike" dirty="0">
                          <a:effectLst/>
                        </a:rPr>
                        <a:t>Dr. Annette Hay and Dr. Lois Shepherd CCTG</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Marg Redlick on behalf of the CCTG PRC</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68235951"/>
                  </a:ext>
                </a:extLst>
              </a:tr>
              <a:tr h="135784">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1631560653"/>
                  </a:ext>
                </a:extLst>
              </a:tr>
              <a:tr h="177631">
                <a:tc>
                  <a:txBody>
                    <a:bodyPr/>
                    <a:lstStyle/>
                    <a:p>
                      <a:pPr algn="r" fontAlgn="t"/>
                      <a:r>
                        <a:rPr lang="en-CA" sz="900" u="none" strike="noStrike" dirty="0">
                          <a:effectLst/>
                        </a:rPr>
                        <a:t>30-Sep-19</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CIHR Cannabis Team Grant: Medical Cannabis in Cancer (MC</a:t>
                      </a:r>
                      <a:r>
                        <a:rPr lang="en-CA" sz="900" u="none" strike="noStrike" baseline="30000" dirty="0">
                          <a:effectLst/>
                        </a:rPr>
                        <a:t>2</a:t>
                      </a:r>
                      <a:r>
                        <a:rPr lang="en-CA" sz="900" u="none" strike="noStrike" dirty="0">
                          <a:effectLst/>
                        </a:rPr>
                        <a:t>) Grant Proposal</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Dr. Lynda Balneaves, University of Manitoba</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Judy Needham on behalf of the CCTG PRC</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175136123"/>
                  </a:ext>
                </a:extLst>
              </a:tr>
              <a:tr h="135784">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2134693441"/>
                  </a:ext>
                </a:extLst>
              </a:tr>
              <a:tr h="323681">
                <a:tc>
                  <a:txBody>
                    <a:bodyPr/>
                    <a:lstStyle/>
                    <a:p>
                      <a:pPr algn="r" fontAlgn="t"/>
                      <a:r>
                        <a:rPr lang="en-CA" sz="900" u="none" strike="noStrike" dirty="0">
                          <a:effectLst/>
                        </a:rPr>
                        <a:t>27-Jan-20</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ExCELLirate Canada: Expanding CELL-based Immunotherapy Research Acceleration for Translation and Evaluation</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Dr. Annette Hay, CCTG</a:t>
                      </a:r>
                      <a:br>
                        <a:rPr lang="en-CA" sz="900" u="none" strike="noStrike" dirty="0">
                          <a:effectLst/>
                        </a:rPr>
                      </a:br>
                      <a:r>
                        <a:rPr lang="en-CA" sz="900" u="none" strike="noStrike" dirty="0">
                          <a:effectLst/>
                        </a:rPr>
                        <a:t>and Dr. Jonathan Bramson, McMaster University</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Judy Needham and Patrick Sullivan on behalf of CCTG PRC and PROFYLE Canada</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3786360391"/>
                  </a:ext>
                </a:extLst>
              </a:tr>
              <a:tr h="135784">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320269306"/>
                  </a:ext>
                </a:extLst>
              </a:tr>
              <a:tr h="342690">
                <a:tc>
                  <a:txBody>
                    <a:bodyPr/>
                    <a:lstStyle/>
                    <a:p>
                      <a:pPr algn="r" fontAlgn="t"/>
                      <a:r>
                        <a:rPr lang="en-CA" sz="900" u="none" strike="noStrike" dirty="0">
                          <a:effectLst/>
                        </a:rPr>
                        <a:t>30-Apr-20</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IC.8:  COV-IMMUNO – A randomized phase III trial of vaccination with IMM-101 versus observation for the prevention of severe COVID-19 related infections in cancer patients at increased risk of exposure.</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Dr. Chris O'Callaghan, CCTG and</a:t>
                      </a:r>
                      <a:br>
                        <a:rPr lang="en-CA" sz="900" u="none" strike="noStrike" dirty="0">
                          <a:effectLst/>
                        </a:rPr>
                      </a:br>
                      <a:r>
                        <a:rPr lang="en-CA" sz="900" u="none" strike="noStrike" dirty="0">
                          <a:effectLst/>
                        </a:rPr>
                        <a:t>Dr. Rebecca Auer, Ottawa Hospital Research Institute</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Judy Needham on behalf of CCTG PRC</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794586088"/>
                  </a:ext>
                </a:extLst>
              </a:tr>
              <a:tr h="135784">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2236530373"/>
                  </a:ext>
                </a:extLst>
              </a:tr>
              <a:tr h="297138">
                <a:tc>
                  <a:txBody>
                    <a:bodyPr/>
                    <a:lstStyle/>
                    <a:p>
                      <a:pPr algn="r" fontAlgn="t"/>
                      <a:r>
                        <a:rPr lang="en-CA" sz="900" u="none" strike="noStrike" dirty="0">
                          <a:effectLst/>
                        </a:rPr>
                        <a:t>05-Feb-21</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IND.241, A Phase II Study of VE800 with Nivolumab</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Dr. James Taylor, CCTG</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Joan Petrie and</a:t>
                      </a:r>
                      <a:br>
                        <a:rPr lang="en-CA" sz="900" u="none" strike="noStrike" dirty="0">
                          <a:effectLst/>
                        </a:rPr>
                      </a:br>
                      <a:r>
                        <a:rPr lang="en-CA" sz="900" u="none" strike="noStrike" dirty="0">
                          <a:effectLst/>
                        </a:rPr>
                        <a:t>Jill Hamer-Wilson on behalf of CCTG PRC</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3347979324"/>
                  </a:ext>
                </a:extLst>
              </a:tr>
              <a:tr h="135784">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429982783"/>
                  </a:ext>
                </a:extLst>
              </a:tr>
              <a:tr h="301482">
                <a:tc>
                  <a:txBody>
                    <a:bodyPr/>
                    <a:lstStyle/>
                    <a:p>
                      <a:pPr algn="r" fontAlgn="t"/>
                      <a:r>
                        <a:rPr lang="en-CA" sz="900" u="none" strike="noStrike" dirty="0">
                          <a:effectLst/>
                        </a:rPr>
                        <a:t>15-Mar-21</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CO.29: Circulating Tumour DNA Analysis Informing Adjuvant Chemotherapy in Stage III Colorectal Cancer: A Multicentre Phase II/III Randomised Controlled Trial (DYNAMIC-III).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Dr. Jonathan Loree, University of B.C.</a:t>
                      </a:r>
                      <a:br>
                        <a:rPr lang="en-CA" sz="900" u="none" strike="noStrike" dirty="0">
                          <a:effectLst/>
                        </a:rPr>
                      </a:br>
                      <a:r>
                        <a:rPr lang="en-CA" sz="900" u="none" strike="noStrike" dirty="0">
                          <a:effectLst/>
                        </a:rPr>
                        <a:t>and Dr. Chris O'Callaghan, CCTG</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Lynne Bezanson and</a:t>
                      </a:r>
                      <a:br>
                        <a:rPr lang="en-CA" sz="900" u="none" strike="noStrike" dirty="0">
                          <a:effectLst/>
                        </a:rPr>
                      </a:br>
                      <a:r>
                        <a:rPr lang="en-CA" sz="900" u="none" strike="noStrike" dirty="0">
                          <a:effectLst/>
                        </a:rPr>
                        <a:t>Marie-Terese Little on behalf of CCTG PRC</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759618900"/>
                  </a:ext>
                </a:extLst>
              </a:tr>
              <a:tr h="135784">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780915192"/>
                  </a:ext>
                </a:extLst>
              </a:tr>
              <a:tr h="241088">
                <a:tc>
                  <a:txBody>
                    <a:bodyPr/>
                    <a:lstStyle/>
                    <a:p>
                      <a:pPr algn="r" fontAlgn="t"/>
                      <a:r>
                        <a:rPr lang="en-CA" sz="900" u="none" strike="noStrike" dirty="0">
                          <a:effectLst/>
                        </a:rPr>
                        <a:t>10-Jun-21</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Randomized phase III trial of Nivolumab/Ipilimumab with or without platinum/pemetrexed chemotherapy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Dr. James Taylor, CCTG</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Jill Hamer-Wilson and Judy Needham on behalf of CCTG PRC</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2638983363"/>
                  </a:ext>
                </a:extLst>
              </a:tr>
              <a:tr h="135784">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1694327052"/>
                  </a:ext>
                </a:extLst>
              </a:tr>
              <a:tr h="404772">
                <a:tc>
                  <a:txBody>
                    <a:bodyPr/>
                    <a:lstStyle/>
                    <a:p>
                      <a:pPr algn="r" fontAlgn="t"/>
                      <a:r>
                        <a:rPr lang="en-CA" sz="900" u="none" strike="noStrike" dirty="0">
                          <a:effectLst/>
                        </a:rPr>
                        <a:t>27-Aug-21</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ASCENDE-SBRT: Androgen Suppression Combined with Elective Nodal and Dose Escalated Stereotactic Body Radiation Therapy: A Non-Inferiority, Phase 3 Randomized Controlled Trial of Stereotactic Body Radiation Therapy versus Brachytherapy Boost</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Dr. Andrew Loblaw, Scientist, Sunnybrook Health Sciences Centre</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Richard Wassersug and</a:t>
                      </a:r>
                      <a:br>
                        <a:rPr lang="en-CA" sz="900" u="none" strike="noStrike" dirty="0">
                          <a:effectLst/>
                        </a:rPr>
                      </a:br>
                      <a:r>
                        <a:rPr lang="en-CA" sz="900" u="none" strike="noStrike" dirty="0">
                          <a:effectLst/>
                        </a:rPr>
                        <a:t>Erwin Wanderer on behalf of CCTG PRC</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394129574"/>
                  </a:ext>
                </a:extLst>
              </a:tr>
              <a:tr h="135784">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 </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2455090630"/>
                  </a:ext>
                </a:extLst>
              </a:tr>
              <a:tr h="275645">
                <a:tc>
                  <a:txBody>
                    <a:bodyPr/>
                    <a:lstStyle/>
                    <a:p>
                      <a:pPr algn="r" fontAlgn="t"/>
                      <a:r>
                        <a:rPr lang="en-CA" sz="900" u="none" strike="noStrike" dirty="0">
                          <a:effectLst/>
                        </a:rPr>
                        <a:t>10-Sep-21</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The SEAMLESS Study: A pragmatic multi-site randomized waitlist-controlled trial of a SmartphonE App-based MindfuLnEss intervention for French and English-speaking cancer SurvivorS</a:t>
                      </a:r>
                      <a:endParaRPr lang="en-CA" sz="900" b="0" i="0" u="none" strike="noStrike" dirty="0">
                        <a:solidFill>
                          <a:srgbClr val="222222"/>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Dr. Carlson, Enbridge Research Chair in Psychosocial Oncology, Cancer Control Alberta - Holy Cross Site</a:t>
                      </a:r>
                      <a:endParaRPr lang="en-CA" sz="900" b="0" i="0" u="none" strike="noStrike" dirty="0">
                        <a:solidFill>
                          <a:srgbClr val="000000"/>
                        </a:solidFill>
                        <a:effectLst/>
                        <a:latin typeface="Calibri" panose="020F0502020204030204" pitchFamily="34" charset="0"/>
                      </a:endParaRPr>
                    </a:p>
                  </a:txBody>
                  <a:tcPr marL="1290" marR="1290" marT="1290" marB="0"/>
                </a:tc>
                <a:tc>
                  <a:txBody>
                    <a:bodyPr/>
                    <a:lstStyle/>
                    <a:p>
                      <a:pPr algn="l" fontAlgn="t"/>
                      <a:r>
                        <a:rPr lang="en-CA" sz="900" u="none" strike="noStrike" dirty="0">
                          <a:effectLst/>
                        </a:rPr>
                        <a:t>Robin Fried on behalf of CCTG PRC</a:t>
                      </a:r>
                      <a:endParaRPr lang="en-CA" sz="900" b="0" i="0" u="none" strike="noStrike" dirty="0">
                        <a:solidFill>
                          <a:srgbClr val="000000"/>
                        </a:solidFill>
                        <a:effectLst/>
                        <a:latin typeface="Calibri" panose="020F0502020204030204" pitchFamily="34" charset="0"/>
                      </a:endParaRPr>
                    </a:p>
                  </a:txBody>
                  <a:tcPr marL="1290" marR="1290" marT="1290" marB="0"/>
                </a:tc>
                <a:extLst>
                  <a:ext uri="{0D108BD9-81ED-4DB2-BD59-A6C34878D82A}">
                    <a16:rowId xmlns:a16="http://schemas.microsoft.com/office/drawing/2014/main" val="723318834"/>
                  </a:ext>
                </a:extLst>
              </a:tr>
            </a:tbl>
          </a:graphicData>
        </a:graphic>
      </p:graphicFrame>
      <p:sp>
        <p:nvSpPr>
          <p:cNvPr id="3" name="Slide Number Placeholder 2">
            <a:extLst>
              <a:ext uri="{FF2B5EF4-FFF2-40B4-BE49-F238E27FC236}">
                <a16:creationId xmlns:a16="http://schemas.microsoft.com/office/drawing/2014/main" id="{519B0F04-A1C6-5483-BE0F-B0B13A5214D9}"/>
              </a:ext>
            </a:extLst>
          </p:cNvPr>
          <p:cNvSpPr>
            <a:spLocks noGrp="1"/>
          </p:cNvSpPr>
          <p:nvPr>
            <p:ph type="sldNum" sz="quarter" idx="12"/>
          </p:nvPr>
        </p:nvSpPr>
        <p:spPr/>
        <p:txBody>
          <a:bodyPr/>
          <a:lstStyle/>
          <a:p>
            <a:fld id="{1088C82E-A580-4483-98B2-FBC005C69ECB}" type="slidenum">
              <a:rPr lang="en-CA" smtClean="0"/>
              <a:t>35</a:t>
            </a:fld>
            <a:endParaRPr lang="en-CA" dirty="0"/>
          </a:p>
        </p:txBody>
      </p:sp>
    </p:spTree>
    <p:extLst>
      <p:ext uri="{BB962C8B-B14F-4D97-AF65-F5344CB8AC3E}">
        <p14:creationId xmlns:p14="http://schemas.microsoft.com/office/powerpoint/2010/main" val="982919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9E8011-D33C-48A2-8D83-A2B6689A0D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6783" y="1549003"/>
            <a:ext cx="7776292" cy="5142212"/>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B05861EF-2800-481C-9BCC-1E3CD7FC3700}"/>
              </a:ext>
            </a:extLst>
          </p:cNvPr>
          <p:cNvSpPr txBox="1"/>
          <p:nvPr/>
        </p:nvSpPr>
        <p:spPr>
          <a:xfrm>
            <a:off x="559059" y="1735203"/>
            <a:ext cx="2941982" cy="1154162"/>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519136"/>
              </a:buClr>
              <a:buSzTx/>
              <a:buFontTx/>
              <a:buNone/>
              <a:tabLst/>
              <a:defRPr/>
            </a:pPr>
            <a:r>
              <a:rPr kumimoji="0" lang="en-CA" altLang="en-US" sz="24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Grant Applications / Increasing Funding</a:t>
            </a:r>
            <a:endParaRPr kumimoji="0" lang="en-CA" altLang="en-US" sz="16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a:p>
            <a:pPr marL="457200" marR="0" lvl="0" indent="-457200" algn="l" defTabSz="914400" rtl="0" eaLnBrk="1" fontAlgn="auto" latinLnBrk="0" hangingPunct="1">
              <a:lnSpc>
                <a:spcPct val="100000"/>
              </a:lnSpc>
              <a:spcBef>
                <a:spcPts val="300"/>
              </a:spcBef>
              <a:spcAft>
                <a:spcPts val="300"/>
              </a:spcAft>
              <a:buClr>
                <a:srgbClr val="519136"/>
              </a:buClr>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10" name="Title 1">
            <a:extLst>
              <a:ext uri="{FF2B5EF4-FFF2-40B4-BE49-F238E27FC236}">
                <a16:creationId xmlns:a16="http://schemas.microsoft.com/office/drawing/2014/main" id="{7810373B-73D0-45DE-A4F2-DACF8E0122F7}"/>
              </a:ext>
            </a:extLst>
          </p:cNvPr>
          <p:cNvSpPr>
            <a:spLocks noGrp="1"/>
          </p:cNvSpPr>
          <p:nvPr>
            <p:ph type="title"/>
          </p:nvPr>
        </p:nvSpPr>
        <p:spPr>
          <a:xfrm>
            <a:off x="692428" y="530775"/>
            <a:ext cx="10515600" cy="1325563"/>
          </a:xfrm>
        </p:spPr>
        <p:txBody>
          <a:bodyPr/>
          <a:lstStyle/>
          <a:p>
            <a:r>
              <a:rPr lang="en-CA" dirty="0"/>
              <a:t>Assisting in Successful Funding</a:t>
            </a:r>
          </a:p>
        </p:txBody>
      </p:sp>
      <p:sp>
        <p:nvSpPr>
          <p:cNvPr id="11" name="Title 1">
            <a:extLst>
              <a:ext uri="{FF2B5EF4-FFF2-40B4-BE49-F238E27FC236}">
                <a16:creationId xmlns:a16="http://schemas.microsoft.com/office/drawing/2014/main" id="{49B49354-1A00-44A6-9F52-3BB79BA0BE7B}"/>
              </a:ext>
            </a:extLst>
          </p:cNvPr>
          <p:cNvSpPr txBox="1">
            <a:spLocks/>
          </p:cNvSpPr>
          <p:nvPr/>
        </p:nvSpPr>
        <p:spPr>
          <a:xfrm>
            <a:off x="304800" y="333103"/>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3D6D28"/>
                </a:solidFill>
                <a:effectLst/>
                <a:uLnTx/>
                <a:uFillTx/>
                <a:latin typeface="Calibri" panose="020F0502020204030204" pitchFamily="34" charset="0"/>
                <a:ea typeface="+mj-ea"/>
                <a:cs typeface="+mj-cs"/>
              </a:rPr>
              <a:t>What Benefits Did Patient Engagement Bring?	</a:t>
            </a:r>
            <a:endParaRPr kumimoji="0" lang="en-CA" sz="3200" b="0" i="0" u="none" strike="noStrike" kern="1200" cap="none" spc="0" normalizeH="0" baseline="0" noProof="0" dirty="0">
              <a:ln>
                <a:noFill/>
              </a:ln>
              <a:solidFill>
                <a:srgbClr val="3D6D28"/>
              </a:solidFill>
              <a:effectLst/>
              <a:uLnTx/>
              <a:uFillTx/>
              <a:latin typeface="Calibri" panose="020F0502020204030204" pitchFamily="34" charset="0"/>
              <a:ea typeface="+mj-ea"/>
              <a:cs typeface="+mj-cs"/>
            </a:endParaRPr>
          </a:p>
        </p:txBody>
      </p:sp>
      <p:sp>
        <p:nvSpPr>
          <p:cNvPr id="2" name="Slide Number Placeholder 1">
            <a:extLst>
              <a:ext uri="{FF2B5EF4-FFF2-40B4-BE49-F238E27FC236}">
                <a16:creationId xmlns:a16="http://schemas.microsoft.com/office/drawing/2014/main" id="{40B20801-3786-2586-242A-45C1C49F83E6}"/>
              </a:ext>
            </a:extLst>
          </p:cNvPr>
          <p:cNvSpPr>
            <a:spLocks noGrp="1"/>
          </p:cNvSpPr>
          <p:nvPr>
            <p:ph type="sldNum" sz="quarter" idx="12"/>
          </p:nvPr>
        </p:nvSpPr>
        <p:spPr/>
        <p:txBody>
          <a:bodyPr/>
          <a:lstStyle/>
          <a:p>
            <a:fld id="{1088C82E-A580-4483-98B2-FBC005C69ECB}" type="slidenum">
              <a:rPr lang="en-CA" smtClean="0"/>
              <a:t>36</a:t>
            </a:fld>
            <a:endParaRPr lang="en-CA" dirty="0"/>
          </a:p>
        </p:txBody>
      </p:sp>
    </p:spTree>
    <p:extLst>
      <p:ext uri="{BB962C8B-B14F-4D97-AF65-F5344CB8AC3E}">
        <p14:creationId xmlns:p14="http://schemas.microsoft.com/office/powerpoint/2010/main" val="1573154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C8B2-D9E0-4CFD-8895-03C8F2998EB4}"/>
              </a:ext>
            </a:extLst>
          </p:cNvPr>
          <p:cNvSpPr>
            <a:spLocks noGrp="1"/>
          </p:cNvSpPr>
          <p:nvPr>
            <p:ph type="title"/>
          </p:nvPr>
        </p:nvSpPr>
        <p:spPr>
          <a:xfrm>
            <a:off x="431371" y="164637"/>
            <a:ext cx="11329259" cy="548640"/>
          </a:xfrm>
        </p:spPr>
        <p:txBody>
          <a:bodyPr/>
          <a:lstStyle/>
          <a:p>
            <a:r>
              <a:rPr lang="en-CA" dirty="0">
                <a:solidFill>
                  <a:srgbClr val="3D6D28"/>
                </a:solidFill>
              </a:rPr>
              <a:t>CCTG Patient Engagement</a:t>
            </a:r>
          </a:p>
        </p:txBody>
      </p:sp>
      <p:sp>
        <p:nvSpPr>
          <p:cNvPr id="3" name="Content Placeholder 2">
            <a:extLst>
              <a:ext uri="{FF2B5EF4-FFF2-40B4-BE49-F238E27FC236}">
                <a16:creationId xmlns:a16="http://schemas.microsoft.com/office/drawing/2014/main" id="{A535DDA8-3E1F-47A0-8E36-0EF8C9C5BF01}"/>
              </a:ext>
            </a:extLst>
          </p:cNvPr>
          <p:cNvSpPr>
            <a:spLocks noGrp="1"/>
          </p:cNvSpPr>
          <p:nvPr>
            <p:ph idx="1"/>
          </p:nvPr>
        </p:nvSpPr>
        <p:spPr>
          <a:xfrm>
            <a:off x="815414" y="990600"/>
            <a:ext cx="10561173" cy="5208692"/>
          </a:xfrm>
        </p:spPr>
        <p:txBody>
          <a:bodyPr>
            <a:normAutofit/>
          </a:bodyPr>
          <a:lstStyle/>
          <a:p>
            <a:pPr marL="0" indent="0" algn="just">
              <a:lnSpc>
                <a:spcPct val="107000"/>
              </a:lnSpc>
              <a:spcBef>
                <a:spcPts val="0"/>
              </a:spcBef>
            </a:pPr>
            <a:r>
              <a:rPr lang="en-CA" sz="2000" b="1" dirty="0">
                <a:solidFill>
                  <a:srgbClr val="3D6D28"/>
                </a:solidFill>
                <a:ea typeface="Times New Roman" panose="02020603050405020304" pitchFamily="18" charset="0"/>
                <a:cs typeface="Calibri" panose="020F0502020204030204" pitchFamily="34" charset="0"/>
              </a:rPr>
              <a:t>CCTG Trial Activity and Accrual – Highest in Over a Decade</a:t>
            </a:r>
          </a:p>
          <a:p>
            <a:pPr marL="0" indent="0" algn="just">
              <a:lnSpc>
                <a:spcPct val="107000"/>
              </a:lnSpc>
              <a:spcBef>
                <a:spcPts val="0"/>
              </a:spcBef>
            </a:pPr>
            <a:endParaRPr lang="en-CA" sz="1000" dirty="0">
              <a:ea typeface="Times New Roman" panose="02020603050405020304" pitchFamily="18" charset="0"/>
              <a:cs typeface="Calibri" panose="020F0502020204030204" pitchFamily="34" charset="0"/>
            </a:endParaRPr>
          </a:p>
          <a:p>
            <a:pPr marL="0" indent="0" algn="just">
              <a:lnSpc>
                <a:spcPct val="107000"/>
              </a:lnSpc>
              <a:spcBef>
                <a:spcPts val="0"/>
              </a:spcBef>
            </a:pPr>
            <a:r>
              <a:rPr lang="en-CA" sz="1800" dirty="0">
                <a:ea typeface="Times New Roman" panose="02020603050405020304" pitchFamily="18" charset="0"/>
                <a:cs typeface="Calibri" panose="020F0502020204030204" pitchFamily="34" charset="0"/>
              </a:rPr>
              <a:t>Evidence of the Patient Engagement having </a:t>
            </a:r>
            <a:r>
              <a:rPr lang="en-CA" sz="1800" b="1" u="sng" dirty="0">
                <a:ea typeface="Times New Roman" panose="02020603050405020304" pitchFamily="18" charset="0"/>
                <a:cs typeface="Calibri" panose="020F0502020204030204" pitchFamily="34" charset="0"/>
              </a:rPr>
              <a:t>contributed</a:t>
            </a:r>
            <a:r>
              <a:rPr lang="en-CA" sz="1800" dirty="0">
                <a:ea typeface="Times New Roman" panose="02020603050405020304" pitchFamily="18" charset="0"/>
                <a:cs typeface="Calibri" panose="020F0502020204030204" pitchFamily="34" charset="0"/>
              </a:rPr>
              <a:t> to this success includes Patient Representatives’ reviews and inputs of 100% of CCTG trials at the key touchpoints identified in the clinical trial lifecycle for inclusion of patient-centred endpoints, potential barriers to accrual and patient safety.</a:t>
            </a:r>
          </a:p>
          <a:p>
            <a:pPr marL="1195887" lvl="2" indent="-239178" algn="just">
              <a:lnSpc>
                <a:spcPct val="107000"/>
              </a:lnSpc>
              <a:spcBef>
                <a:spcPts val="0"/>
              </a:spcBef>
              <a:buFont typeface="Arial" panose="020B0604020202020204" pitchFamily="34" charset="0"/>
              <a:buChar char="•"/>
            </a:pPr>
            <a:endParaRPr lang="en-CA" sz="1467" dirty="0">
              <a:ea typeface="Calibri" panose="020F0502020204030204" pitchFamily="34" charset="0"/>
              <a:cs typeface="Times New Roman" panose="02020603050405020304" pitchFamily="18" charset="0"/>
            </a:endParaRPr>
          </a:p>
          <a:p>
            <a:endParaRPr lang="en-CA" sz="1867" dirty="0"/>
          </a:p>
        </p:txBody>
      </p:sp>
      <p:sp>
        <p:nvSpPr>
          <p:cNvPr id="7" name="TextBox 6">
            <a:extLst>
              <a:ext uri="{FF2B5EF4-FFF2-40B4-BE49-F238E27FC236}">
                <a16:creationId xmlns:a16="http://schemas.microsoft.com/office/drawing/2014/main" id="{C356C8DD-A323-4B33-9861-B4DD917E99DA}"/>
              </a:ext>
            </a:extLst>
          </p:cNvPr>
          <p:cNvSpPr txBox="1"/>
          <p:nvPr/>
        </p:nvSpPr>
        <p:spPr>
          <a:xfrm>
            <a:off x="1828800" y="2514600"/>
            <a:ext cx="8686801" cy="954300"/>
          </a:xfrm>
          <a:prstGeom prst="rect">
            <a:avLst/>
          </a:prstGeom>
          <a:solidFill>
            <a:srgbClr val="DEE8DC"/>
          </a:solidFill>
          <a:ln>
            <a:solidFill>
              <a:srgbClr val="519136"/>
            </a:solidFill>
          </a:ln>
          <a:effectLst>
            <a:outerShdw blurRad="50800" dist="38100" dir="2700000" algn="tl" rotWithShape="0">
              <a:prstClr val="black">
                <a:alpha val="40000"/>
              </a:prstClr>
            </a:outerShdw>
          </a:effectLst>
        </p:spPr>
        <p:txBody>
          <a:bodyPr wrap="square" rtlCol="0">
            <a:spAutoFit/>
          </a:bodyPr>
          <a:lstStyle/>
          <a:p>
            <a:pPr algn="ctr" defTabSz="1219170"/>
            <a:r>
              <a:rPr lang="en-CA" sz="1867" i="1" dirty="0">
                <a:solidFill>
                  <a:srgbClr val="519136"/>
                </a:solidFill>
                <a:latin typeface="Franklin Gothic Book"/>
              </a:rPr>
              <a:t>In addition to informing practice, patient-centred endpoints inform </a:t>
            </a:r>
          </a:p>
          <a:p>
            <a:pPr algn="ctr" defTabSz="1219170"/>
            <a:r>
              <a:rPr lang="en-CA" sz="1867" i="1" dirty="0">
                <a:solidFill>
                  <a:srgbClr val="519136"/>
                </a:solidFill>
                <a:latin typeface="Franklin Gothic Book"/>
              </a:rPr>
              <a:t>patients by providing outcomes that are important to them and their quality of life,</a:t>
            </a:r>
          </a:p>
          <a:p>
            <a:pPr algn="ctr" defTabSz="1219170"/>
            <a:r>
              <a:rPr lang="en-CA" sz="1867" i="1" dirty="0">
                <a:solidFill>
                  <a:srgbClr val="519136"/>
                </a:solidFill>
                <a:latin typeface="Franklin Gothic Book"/>
              </a:rPr>
              <a:t>thereby motivating enrollment and retention.  </a:t>
            </a:r>
          </a:p>
        </p:txBody>
      </p:sp>
      <p:sp>
        <p:nvSpPr>
          <p:cNvPr id="8" name="TextBox 7">
            <a:extLst>
              <a:ext uri="{FF2B5EF4-FFF2-40B4-BE49-F238E27FC236}">
                <a16:creationId xmlns:a16="http://schemas.microsoft.com/office/drawing/2014/main" id="{31FFEA75-5E67-4B0F-8A6B-5554F445A581}"/>
              </a:ext>
            </a:extLst>
          </p:cNvPr>
          <p:cNvSpPr txBox="1"/>
          <p:nvPr/>
        </p:nvSpPr>
        <p:spPr>
          <a:xfrm>
            <a:off x="815414" y="3581400"/>
            <a:ext cx="10561172" cy="2430409"/>
          </a:xfrm>
          <a:prstGeom prst="rect">
            <a:avLst/>
          </a:prstGeom>
          <a:noFill/>
        </p:spPr>
        <p:txBody>
          <a:bodyPr wrap="square">
            <a:spAutoFit/>
          </a:bodyPr>
          <a:lstStyle/>
          <a:p>
            <a:pPr marL="0" indent="0" algn="just">
              <a:lnSpc>
                <a:spcPct val="107000"/>
              </a:lnSpc>
              <a:spcBef>
                <a:spcPts val="0"/>
              </a:spcBef>
            </a:pPr>
            <a:r>
              <a:rPr lang="en-CA" sz="2000" b="1" dirty="0">
                <a:solidFill>
                  <a:srgbClr val="3D6D28"/>
                </a:solidFill>
                <a:effectLst/>
                <a:latin typeface="Calibri" panose="020F0502020204030204" pitchFamily="34" charset="0"/>
                <a:ea typeface="Times New Roman" panose="02020603050405020304" pitchFamily="18" charset="0"/>
                <a:cs typeface="Calibri" panose="020F0502020204030204" pitchFamily="34" charset="0"/>
              </a:rPr>
              <a:t>Advocacy</a:t>
            </a:r>
          </a:p>
          <a:p>
            <a:pPr marL="0" indent="0" algn="just">
              <a:lnSpc>
                <a:spcPct val="107000"/>
              </a:lnSpc>
              <a:spcBef>
                <a:spcPts val="0"/>
              </a:spcBef>
            </a:pPr>
            <a:r>
              <a:rPr lang="en-CA" dirty="0">
                <a:latin typeface="Calibri" panose="020F0502020204030204" pitchFamily="34" charset="0"/>
                <a:ea typeface="Times New Roman" panose="02020603050405020304" pitchFamily="18" charset="0"/>
                <a:cs typeface="Calibri" panose="020F0502020204030204" pitchFamily="34" charset="0"/>
              </a:rPr>
              <a:t>Through use of the collective patient voice, the CCTG Patient Representative Committee has successfully influenced Pharma drug supply decision, additional Cancer Centres opening trials, government funding, etc.</a:t>
            </a:r>
          </a:p>
          <a:p>
            <a:pPr marL="0" indent="0" algn="just">
              <a:lnSpc>
                <a:spcPct val="107000"/>
              </a:lnSpc>
              <a:spcBef>
                <a:spcPts val="0"/>
              </a:spcBef>
            </a:pPr>
            <a:endParaRPr lang="en-CA" sz="1200" dirty="0">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07000"/>
              </a:lnSpc>
              <a:spcBef>
                <a:spcPts val="0"/>
              </a:spcBef>
            </a:pPr>
            <a:r>
              <a:rPr lang="en-CA" sz="2000" b="1" dirty="0">
                <a:solidFill>
                  <a:srgbClr val="3D6D28"/>
                </a:solidFill>
                <a:effectLst/>
                <a:latin typeface="Calibri" panose="020F0502020204030204" pitchFamily="34" charset="0"/>
                <a:ea typeface="Times New Roman" panose="02020603050405020304" pitchFamily="18" charset="0"/>
                <a:cs typeface="Calibri" panose="020F0502020204030204" pitchFamily="34" charset="0"/>
              </a:rPr>
              <a:t>50% Increase in Research Funding in the Past Four Years</a:t>
            </a:r>
            <a:endParaRPr lang="en-CA" sz="800" b="1" i="1" dirty="0">
              <a:solidFill>
                <a:srgbClr val="3D6D28"/>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algn="just">
              <a:lnSpc>
                <a:spcPct val="107000"/>
              </a:lnSpc>
              <a:spcBef>
                <a:spcPts val="0"/>
              </a:spcBef>
              <a:spcAft>
                <a:spcPts val="0"/>
              </a:spcAft>
            </a:pPr>
            <a:r>
              <a:rPr lang="en-CA" dirty="0">
                <a:effectLst/>
                <a:latin typeface="Calibri" panose="020F0502020204030204" pitchFamily="34" charset="0"/>
                <a:ea typeface="Times New Roman" panose="02020603050405020304" pitchFamily="18" charset="0"/>
                <a:cs typeface="Calibri" panose="020F0502020204030204" pitchFamily="34" charset="0"/>
              </a:rPr>
              <a:t>Evidence of (meaningful) patient engagement is a criteria for many granting organizations.  CCTG grant applications clearly articulate all </a:t>
            </a:r>
            <a:r>
              <a:rPr lang="en-CA" dirty="0">
                <a:ea typeface="Times New Roman" panose="02020603050405020304" pitchFamily="18" charset="0"/>
                <a:cs typeface="Calibri" panose="020F0502020204030204" pitchFamily="34" charset="0"/>
              </a:rPr>
              <a:t>CCTG patient representative touchpoints and engagement including specific activities throughout the lifecycle of the specific project and the trial team.</a:t>
            </a:r>
            <a:endParaRPr lang="en-CA" sz="2400" dirty="0"/>
          </a:p>
        </p:txBody>
      </p:sp>
      <p:sp>
        <p:nvSpPr>
          <p:cNvPr id="9" name="Slide Number Placeholder 1">
            <a:extLst>
              <a:ext uri="{FF2B5EF4-FFF2-40B4-BE49-F238E27FC236}">
                <a16:creationId xmlns:a16="http://schemas.microsoft.com/office/drawing/2014/main" id="{98809B9B-A2B1-C56D-2E21-84329EE935DC}"/>
              </a:ext>
            </a:extLst>
          </p:cNvPr>
          <p:cNvSpPr>
            <a:spLocks noGrp="1"/>
          </p:cNvSpPr>
          <p:nvPr>
            <p:ph type="sldNum" sz="quarter" idx="12"/>
          </p:nvPr>
        </p:nvSpPr>
        <p:spPr>
          <a:xfrm>
            <a:off x="8610600" y="6356350"/>
            <a:ext cx="2743200" cy="365125"/>
          </a:xfrm>
        </p:spPr>
        <p:txBody>
          <a:bodyPr>
            <a:normAutofit/>
          </a:bodyPr>
          <a:lstStyle/>
          <a:p>
            <a:pPr algn="r"/>
            <a:r>
              <a:rPr lang="en-CA" sz="1200" dirty="0">
                <a:solidFill>
                  <a:schemeClr val="tx1"/>
                </a:solidFill>
                <a:latin typeface="Calibri" panose="020F0502020204030204" pitchFamily="34" charset="0"/>
                <a:cs typeface="Calibri" panose="020F0502020204030204" pitchFamily="34" charset="0"/>
              </a:rPr>
              <a:t>37</a:t>
            </a:r>
          </a:p>
        </p:txBody>
      </p:sp>
    </p:spTree>
    <p:extLst>
      <p:ext uri="{BB962C8B-B14F-4D97-AF65-F5344CB8AC3E}">
        <p14:creationId xmlns:p14="http://schemas.microsoft.com/office/powerpoint/2010/main" val="1028484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E3CC876-B628-4FC7-B65D-77B1A95B83FA}"/>
              </a:ext>
            </a:extLst>
          </p:cNvPr>
          <p:cNvSpPr txBox="1">
            <a:spLocks/>
          </p:cNvSpPr>
          <p:nvPr/>
        </p:nvSpPr>
        <p:spPr>
          <a:xfrm>
            <a:off x="729711" y="2414386"/>
            <a:ext cx="9083527" cy="2583577"/>
          </a:xfrm>
          <a:prstGeom prst="rect">
            <a:avLst/>
          </a:prstGeom>
        </p:spPr>
        <p:txBody>
          <a:bodyPr vert="horz" lIns="91440" tIns="45720" rIns="91440" bIns="45720" rtlCol="0">
            <a:normAutofit/>
          </a:bodyPr>
          <a:lstStyle>
            <a:lvl1pPr marL="179388" indent="-179388" algn="ctr" defTabSz="914400" rtl="0" eaLnBrk="1" latinLnBrk="0" hangingPunct="1">
              <a:spcBef>
                <a:spcPts val="800"/>
              </a:spcBef>
              <a:buClr>
                <a:srgbClr val="519136"/>
              </a:buClr>
              <a:buFont typeface="Arial" panose="020B0604020202020204" pitchFamily="34" charset="0"/>
              <a:buChar char="•"/>
              <a:defRPr sz="3466"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lang="en-US" sz="4000" b="1" dirty="0">
                <a:solidFill>
                  <a:srgbClr val="434342"/>
                </a:solidFill>
              </a:rPr>
              <a:t>Tips</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lang="en-US" sz="4000" b="1" dirty="0">
                <a:solidFill>
                  <a:srgbClr val="434342"/>
                </a:solidFill>
              </a:rPr>
              <a:t>for engaging</a:t>
            </a:r>
            <a:endPar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r>
              <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rPr>
              <a:t>Patient Representatives</a:t>
            </a: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endParaRPr kumimoji="0" lang="en-US" sz="4000" b="1" i="0" u="none" strike="noStrike" kern="1200" cap="none" spc="0" normalizeH="0" baseline="0" noProof="0" dirty="0">
              <a:ln>
                <a:noFill/>
              </a:ln>
              <a:solidFill>
                <a:srgbClr val="434342"/>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endParaRPr kumimoji="0" lang="en-US" sz="3200" b="0" i="0" u="none" strike="noStrike" kern="1200" cap="none" spc="0" normalizeH="0" baseline="0" noProof="0" dirty="0">
              <a:ln>
                <a:noFill/>
              </a:ln>
              <a:solidFill>
                <a:srgbClr val="434342"/>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800"/>
              </a:spcBef>
              <a:spcAft>
                <a:spcPts val="0"/>
              </a:spcAft>
              <a:buClr>
                <a:srgbClr val="519136"/>
              </a:buClr>
              <a:buSzTx/>
              <a:buFont typeface="Arial" panose="020B0604020202020204" pitchFamily="34" charset="0"/>
              <a:buNone/>
              <a:tabLst/>
              <a:defRPr/>
            </a:pPr>
            <a:endParaRPr kumimoji="0" lang="en-US" sz="3200" b="0" i="0" u="none" strike="noStrike" kern="1200" cap="none" spc="0" normalizeH="0" baseline="0" noProof="0" dirty="0">
              <a:ln>
                <a:noFill/>
              </a:ln>
              <a:solidFill>
                <a:srgbClr val="434342"/>
              </a:solidFill>
              <a:effectLst/>
              <a:uLnTx/>
              <a:uFillTx/>
              <a:latin typeface="Calibri" panose="020F0502020204030204" pitchFamily="34" charset="0"/>
              <a:ea typeface="+mn-ea"/>
              <a:cs typeface="+mn-cs"/>
            </a:endParaRPr>
          </a:p>
        </p:txBody>
      </p:sp>
      <p:sp>
        <p:nvSpPr>
          <p:cNvPr id="3" name="Slide Number Placeholder 1">
            <a:extLst>
              <a:ext uri="{FF2B5EF4-FFF2-40B4-BE49-F238E27FC236}">
                <a16:creationId xmlns:a16="http://schemas.microsoft.com/office/drawing/2014/main" id="{5A8D2707-C5D3-7CD2-57BE-CA02609B8D61}"/>
              </a:ext>
            </a:extLst>
          </p:cNvPr>
          <p:cNvSpPr txBox="1">
            <a:spLocks/>
          </p:cNvSpPr>
          <p:nvPr/>
        </p:nvSpPr>
        <p:spPr>
          <a:xfrm>
            <a:off x="8610600" y="6356350"/>
            <a:ext cx="2743200" cy="365125"/>
          </a:xfrm>
          <a:prstGeom prst="ellipse">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latin typeface="Calibri" panose="020F0502020204030204" pitchFamily="34" charset="0"/>
                <a:cs typeface="Calibri" panose="020F0502020204030204" pitchFamily="34" charset="0"/>
              </a:rPr>
              <a:t>38</a:t>
            </a:r>
          </a:p>
        </p:txBody>
      </p:sp>
    </p:spTree>
    <p:extLst>
      <p:ext uri="{BB962C8B-B14F-4D97-AF65-F5344CB8AC3E}">
        <p14:creationId xmlns:p14="http://schemas.microsoft.com/office/powerpoint/2010/main" val="1383705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35DDA8-3E1F-47A0-8E36-0EF8C9C5BF01}"/>
              </a:ext>
            </a:extLst>
          </p:cNvPr>
          <p:cNvSpPr>
            <a:spLocks noGrp="1"/>
          </p:cNvSpPr>
          <p:nvPr>
            <p:ph idx="1"/>
          </p:nvPr>
        </p:nvSpPr>
        <p:spPr>
          <a:xfrm>
            <a:off x="381000" y="990600"/>
            <a:ext cx="11049000" cy="5208692"/>
          </a:xfrm>
        </p:spPr>
        <p:txBody>
          <a:bodyPr>
            <a:normAutofit lnSpcReduction="10000"/>
          </a:bodyPr>
          <a:lstStyle/>
          <a:p>
            <a:pPr marL="0" indent="0">
              <a:lnSpc>
                <a:spcPct val="107000"/>
              </a:lnSpc>
              <a:spcBef>
                <a:spcPts val="0"/>
              </a:spcBef>
            </a:pPr>
            <a:endParaRPr lang="en-CA" sz="1000" dirty="0">
              <a:ea typeface="Times New Roman" panose="02020603050405020304" pitchFamily="18" charset="0"/>
              <a:cs typeface="Calibri" panose="020F0502020204030204" pitchFamily="34" charset="0"/>
            </a:endParaRPr>
          </a:p>
          <a:p>
            <a:pPr marL="285750" indent="-285750">
              <a:lnSpc>
                <a:spcPct val="107000"/>
              </a:lnSpc>
              <a:spcBef>
                <a:spcPts val="0"/>
              </a:spcBef>
              <a:buFont typeface="Arial" panose="020B0604020202020204" pitchFamily="34" charset="0"/>
              <a:buChar char="•"/>
            </a:pPr>
            <a:r>
              <a:rPr lang="en-CA" sz="1800" dirty="0">
                <a:ea typeface="Times New Roman" panose="02020603050405020304" pitchFamily="18" charset="0"/>
                <a:cs typeface="Calibri" panose="020F0502020204030204" pitchFamily="34" charset="0"/>
              </a:rPr>
              <a:t>Know what your Patient Representatives in CCTG are trained to do and where to engage them. </a:t>
            </a:r>
          </a:p>
          <a:p>
            <a:pPr marL="285750" indent="-285750">
              <a:lnSpc>
                <a:spcPct val="107000"/>
              </a:lnSpc>
              <a:spcBef>
                <a:spcPts val="0"/>
              </a:spcBef>
              <a:buFont typeface="Arial" panose="020B0604020202020204" pitchFamily="34" charset="0"/>
              <a:buChar char="•"/>
            </a:pPr>
            <a:endParaRPr lang="en-CA" sz="1800" dirty="0">
              <a:ea typeface="Times New Roman" panose="02020603050405020304" pitchFamily="18" charset="0"/>
              <a:cs typeface="Calibri" panose="020F0502020204030204" pitchFamily="34" charset="0"/>
            </a:endParaRPr>
          </a:p>
          <a:p>
            <a:pPr marL="285750" indent="-285750">
              <a:lnSpc>
                <a:spcPct val="107000"/>
              </a:lnSpc>
              <a:spcBef>
                <a:spcPts val="0"/>
              </a:spcBef>
              <a:buFont typeface="Arial" panose="020B0604020202020204" pitchFamily="34" charset="0"/>
              <a:buChar char="•"/>
            </a:pPr>
            <a:r>
              <a:rPr lang="en-CA" sz="1800" dirty="0">
                <a:ea typeface="Times New Roman" panose="02020603050405020304" pitchFamily="18" charset="0"/>
                <a:cs typeface="Calibri" panose="020F0502020204030204" pitchFamily="34" charset="0"/>
              </a:rPr>
              <a:t>Ask, listen, acknowledge.</a:t>
            </a:r>
          </a:p>
          <a:p>
            <a:pPr marL="285750" indent="-285750">
              <a:lnSpc>
                <a:spcPct val="107000"/>
              </a:lnSpc>
              <a:spcBef>
                <a:spcPts val="0"/>
              </a:spcBef>
              <a:buFont typeface="Arial" panose="020B0604020202020204" pitchFamily="34" charset="0"/>
              <a:buChar char="•"/>
            </a:pPr>
            <a:endParaRPr lang="en-CA" sz="1800" dirty="0">
              <a:ea typeface="Times New Roman" panose="02020603050405020304" pitchFamily="18" charset="0"/>
              <a:cs typeface="Calibri" panose="020F0502020204030204" pitchFamily="34" charset="0"/>
            </a:endParaRPr>
          </a:p>
          <a:p>
            <a:pPr marL="285750" indent="-285750">
              <a:lnSpc>
                <a:spcPct val="107000"/>
              </a:lnSpc>
              <a:spcBef>
                <a:spcPts val="0"/>
              </a:spcBef>
              <a:buFont typeface="Arial" panose="020B0604020202020204" pitchFamily="34" charset="0"/>
              <a:buChar char="•"/>
            </a:pPr>
            <a:r>
              <a:rPr lang="en-CA" sz="1800" dirty="0">
                <a:ea typeface="Times New Roman" panose="02020603050405020304" pitchFamily="18" charset="0"/>
                <a:cs typeface="Calibri" panose="020F0502020204030204" pitchFamily="34" charset="0"/>
              </a:rPr>
              <a:t>Expect a different perspective.  Patient Reps augment the scientific expertise that is already at the table by </a:t>
            </a:r>
            <a:br>
              <a:rPr lang="en-CA" sz="1800" dirty="0">
                <a:ea typeface="Times New Roman" panose="02020603050405020304" pitchFamily="18" charset="0"/>
                <a:cs typeface="Calibri" panose="020F0502020204030204" pitchFamily="34" charset="0"/>
              </a:rPr>
            </a:br>
            <a:r>
              <a:rPr lang="en-CA" sz="1800" dirty="0">
                <a:ea typeface="Times New Roman" panose="02020603050405020304" pitchFamily="18" charset="0"/>
                <a:cs typeface="Calibri" panose="020F0502020204030204" pitchFamily="34" charset="0"/>
              </a:rPr>
              <a:t>bringing their lived patient experience. Expect your representatives to provide comments on the effects or</a:t>
            </a:r>
            <a:br>
              <a:rPr lang="en-CA" sz="1800" dirty="0">
                <a:ea typeface="Times New Roman" panose="02020603050405020304" pitchFamily="18" charset="0"/>
                <a:cs typeface="Calibri" panose="020F0502020204030204" pitchFamily="34" charset="0"/>
              </a:rPr>
            </a:br>
            <a:r>
              <a:rPr lang="en-CA" sz="1800" dirty="0">
                <a:ea typeface="Times New Roman" panose="02020603050405020304" pitchFamily="18" charset="0"/>
                <a:cs typeface="Calibri" panose="020F0502020204030204" pitchFamily="34" charset="0"/>
              </a:rPr>
              <a:t>results of the science or trial design on the patient or </a:t>
            </a:r>
            <a:br>
              <a:rPr lang="en-CA" sz="1800" dirty="0">
                <a:ea typeface="Times New Roman" panose="02020603050405020304" pitchFamily="18" charset="0"/>
                <a:cs typeface="Calibri" panose="020F0502020204030204" pitchFamily="34" charset="0"/>
              </a:rPr>
            </a:br>
            <a:r>
              <a:rPr lang="en-CA" sz="1800" dirty="0">
                <a:ea typeface="Times New Roman" panose="02020603050405020304" pitchFamily="18" charset="0"/>
                <a:cs typeface="Calibri" panose="020F0502020204030204" pitchFamily="34" charset="0"/>
              </a:rPr>
              <a:t>patient population versus on the science itself.</a:t>
            </a:r>
          </a:p>
          <a:p>
            <a:pPr marL="285750" indent="-285750">
              <a:lnSpc>
                <a:spcPct val="107000"/>
              </a:lnSpc>
              <a:spcBef>
                <a:spcPts val="0"/>
              </a:spcBef>
              <a:buFont typeface="Arial" panose="020B0604020202020204" pitchFamily="34" charset="0"/>
              <a:buChar char="•"/>
            </a:pPr>
            <a:endParaRPr lang="en-CA" sz="1800" dirty="0">
              <a:ea typeface="Times New Roman" panose="02020603050405020304" pitchFamily="18" charset="0"/>
              <a:cs typeface="Calibri" panose="020F0502020204030204" pitchFamily="34" charset="0"/>
            </a:endParaRPr>
          </a:p>
          <a:p>
            <a:pPr marL="285750" indent="-285750">
              <a:lnSpc>
                <a:spcPct val="107000"/>
              </a:lnSpc>
              <a:spcBef>
                <a:spcPts val="0"/>
              </a:spcBef>
              <a:buFont typeface="Arial" panose="020B0604020202020204" pitchFamily="34" charset="0"/>
              <a:buChar char="•"/>
            </a:pPr>
            <a:r>
              <a:rPr lang="en-CA" sz="1800" dirty="0">
                <a:ea typeface="Times New Roman" panose="02020603050405020304" pitchFamily="18" charset="0"/>
                <a:cs typeface="Calibri" panose="020F0502020204030204" pitchFamily="34" charset="0"/>
              </a:rPr>
              <a:t>Be aware of power dynamics within the committee.</a:t>
            </a:r>
          </a:p>
          <a:p>
            <a:pPr marL="285750" indent="-285750">
              <a:lnSpc>
                <a:spcPct val="107000"/>
              </a:lnSpc>
              <a:spcBef>
                <a:spcPts val="0"/>
              </a:spcBef>
              <a:buFont typeface="Arial" panose="020B0604020202020204" pitchFamily="34" charset="0"/>
              <a:buChar char="•"/>
            </a:pPr>
            <a:endParaRPr lang="en-CA" sz="1800" dirty="0">
              <a:ea typeface="Times New Roman" panose="02020603050405020304" pitchFamily="18" charset="0"/>
              <a:cs typeface="Calibri" panose="020F0502020204030204" pitchFamily="34" charset="0"/>
            </a:endParaRPr>
          </a:p>
          <a:p>
            <a:pPr marL="285750" indent="-285750">
              <a:lnSpc>
                <a:spcPct val="107000"/>
              </a:lnSpc>
              <a:spcBef>
                <a:spcPts val="0"/>
              </a:spcBef>
              <a:buFont typeface="Arial" panose="020B0604020202020204" pitchFamily="34" charset="0"/>
              <a:buChar char="•"/>
            </a:pPr>
            <a:r>
              <a:rPr lang="en-CA" sz="1800" dirty="0">
                <a:ea typeface="Times New Roman" panose="02020603050405020304" pitchFamily="18" charset="0"/>
                <a:cs typeface="Calibri" panose="020F0502020204030204" pitchFamily="34" charset="0"/>
              </a:rPr>
              <a:t>Remember that patients are people too, and may</a:t>
            </a:r>
            <a:br>
              <a:rPr lang="en-CA" sz="1800" dirty="0">
                <a:ea typeface="Times New Roman" panose="02020603050405020304" pitchFamily="18" charset="0"/>
                <a:cs typeface="Calibri" panose="020F0502020204030204" pitchFamily="34" charset="0"/>
              </a:rPr>
            </a:br>
            <a:r>
              <a:rPr lang="en-CA" sz="1800" dirty="0">
                <a:ea typeface="Times New Roman" panose="02020603050405020304" pitchFamily="18" charset="0"/>
                <a:cs typeface="Calibri" panose="020F0502020204030204" pitchFamily="34" charset="0"/>
              </a:rPr>
              <a:t>bring an additional professional or cultural perspective.</a:t>
            </a:r>
          </a:p>
          <a:p>
            <a:pPr marL="285750" indent="-285750">
              <a:lnSpc>
                <a:spcPct val="107000"/>
              </a:lnSpc>
              <a:spcBef>
                <a:spcPts val="0"/>
              </a:spcBef>
              <a:buFont typeface="Arial" panose="020B0604020202020204" pitchFamily="34" charset="0"/>
              <a:buChar char="•"/>
            </a:pPr>
            <a:endParaRPr lang="en-CA" sz="1800" dirty="0">
              <a:ea typeface="Times New Roman" panose="02020603050405020304" pitchFamily="18" charset="0"/>
              <a:cs typeface="Calibri" panose="020F0502020204030204" pitchFamily="34" charset="0"/>
            </a:endParaRPr>
          </a:p>
          <a:p>
            <a:pPr marL="285750" indent="-285750">
              <a:lnSpc>
                <a:spcPct val="107000"/>
              </a:lnSpc>
              <a:spcBef>
                <a:spcPts val="0"/>
              </a:spcBef>
              <a:buFont typeface="Arial" panose="020B0604020202020204" pitchFamily="34" charset="0"/>
              <a:buChar char="•"/>
            </a:pPr>
            <a:r>
              <a:rPr lang="en-CA" sz="1800" dirty="0">
                <a:ea typeface="Times New Roman" panose="02020603050405020304" pitchFamily="18" charset="0"/>
                <a:cs typeface="Calibri" panose="020F0502020204030204" pitchFamily="34" charset="0"/>
              </a:rPr>
              <a:t>Be culturally humble and sensitive.</a:t>
            </a:r>
          </a:p>
          <a:p>
            <a:pPr marL="285750" indent="-285750">
              <a:lnSpc>
                <a:spcPct val="107000"/>
              </a:lnSpc>
              <a:spcBef>
                <a:spcPts val="0"/>
              </a:spcBef>
              <a:buFont typeface="Arial" panose="020B0604020202020204" pitchFamily="34" charset="0"/>
              <a:buChar char="•"/>
            </a:pPr>
            <a:endParaRPr lang="en-CA" sz="1800" dirty="0">
              <a:ea typeface="Times New Roman" panose="02020603050405020304" pitchFamily="18" charset="0"/>
              <a:cs typeface="Calibri" panose="020F0502020204030204" pitchFamily="34" charset="0"/>
            </a:endParaRPr>
          </a:p>
          <a:p>
            <a:pPr marL="285750" indent="-285750">
              <a:lnSpc>
                <a:spcPct val="107000"/>
              </a:lnSpc>
              <a:spcBef>
                <a:spcPts val="0"/>
              </a:spcBef>
              <a:buFont typeface="Arial" panose="020B0604020202020204" pitchFamily="34" charset="0"/>
              <a:buChar char="•"/>
            </a:pPr>
            <a:r>
              <a:rPr lang="en-CA" sz="1800" dirty="0">
                <a:ea typeface="Times New Roman" panose="02020603050405020304" pitchFamily="18" charset="0"/>
                <a:cs typeface="Calibri" panose="020F0502020204030204" pitchFamily="34" charset="0"/>
              </a:rPr>
              <a:t>Tap into the patient experience with respect to accrual</a:t>
            </a:r>
            <a:br>
              <a:rPr lang="en-CA" sz="1800" dirty="0">
                <a:ea typeface="Times New Roman" panose="02020603050405020304" pitchFamily="18" charset="0"/>
                <a:cs typeface="Calibri" panose="020F0502020204030204" pitchFamily="34" charset="0"/>
              </a:rPr>
            </a:br>
            <a:r>
              <a:rPr lang="en-CA" sz="1800" dirty="0">
                <a:ea typeface="Times New Roman" panose="02020603050405020304" pitchFamily="18" charset="0"/>
                <a:cs typeface="Calibri" panose="020F0502020204030204" pitchFamily="34" charset="0"/>
              </a:rPr>
              <a:t>planning.</a:t>
            </a:r>
          </a:p>
          <a:p>
            <a:pPr marL="285750" indent="-285750">
              <a:lnSpc>
                <a:spcPct val="107000"/>
              </a:lnSpc>
              <a:spcBef>
                <a:spcPts val="0"/>
              </a:spcBef>
              <a:buFont typeface="Arial" panose="020B0604020202020204" pitchFamily="34" charset="0"/>
              <a:buChar char="•"/>
            </a:pPr>
            <a:endParaRPr lang="en-CA" sz="1800" dirty="0">
              <a:ea typeface="Times New Roman" panose="02020603050405020304" pitchFamily="18" charset="0"/>
              <a:cs typeface="Calibri" panose="020F0502020204030204" pitchFamily="34" charset="0"/>
            </a:endParaRPr>
          </a:p>
          <a:p>
            <a:pPr marL="285750" indent="-285750">
              <a:lnSpc>
                <a:spcPct val="107000"/>
              </a:lnSpc>
              <a:spcBef>
                <a:spcPts val="0"/>
              </a:spcBef>
              <a:buFont typeface="Arial" panose="020B0604020202020204" pitchFamily="34" charset="0"/>
              <a:buChar char="•"/>
            </a:pPr>
            <a:endParaRPr lang="en-CA" sz="1800" dirty="0">
              <a:ea typeface="Times New Roman" panose="02020603050405020304" pitchFamily="18" charset="0"/>
              <a:cs typeface="Calibri" panose="020F0502020204030204" pitchFamily="34" charset="0"/>
            </a:endParaRPr>
          </a:p>
          <a:p>
            <a:pPr marL="285750" indent="-285750">
              <a:lnSpc>
                <a:spcPct val="107000"/>
              </a:lnSpc>
              <a:spcBef>
                <a:spcPts val="0"/>
              </a:spcBef>
              <a:buFont typeface="Arial" panose="020B0604020202020204" pitchFamily="34" charset="0"/>
              <a:buChar char="•"/>
            </a:pPr>
            <a:endParaRPr lang="en-CA" sz="1800" dirty="0">
              <a:ea typeface="Times New Roman" panose="02020603050405020304" pitchFamily="18" charset="0"/>
              <a:cs typeface="Calibri" panose="020F0502020204030204" pitchFamily="34" charset="0"/>
            </a:endParaRPr>
          </a:p>
          <a:p>
            <a:pPr marL="285750" indent="-285750">
              <a:lnSpc>
                <a:spcPct val="107000"/>
              </a:lnSpc>
              <a:spcBef>
                <a:spcPts val="0"/>
              </a:spcBef>
              <a:buFont typeface="Arial" panose="020B0604020202020204" pitchFamily="34" charset="0"/>
              <a:buChar char="•"/>
            </a:pPr>
            <a:endParaRPr lang="en-CA" sz="1800" dirty="0">
              <a:ea typeface="Times New Roman" panose="02020603050405020304" pitchFamily="18" charset="0"/>
              <a:cs typeface="Calibri" panose="020F0502020204030204" pitchFamily="34" charset="0"/>
            </a:endParaRPr>
          </a:p>
          <a:p>
            <a:pPr marL="285750" indent="-285750">
              <a:lnSpc>
                <a:spcPct val="107000"/>
              </a:lnSpc>
              <a:spcBef>
                <a:spcPts val="0"/>
              </a:spcBef>
              <a:buFont typeface="Arial" panose="020B0604020202020204" pitchFamily="34" charset="0"/>
              <a:buChar char="•"/>
            </a:pPr>
            <a:endParaRPr lang="en-CA" sz="1467" dirty="0">
              <a:ea typeface="Calibri" panose="020F0502020204030204" pitchFamily="34" charset="0"/>
              <a:cs typeface="Times New Roman" panose="02020603050405020304" pitchFamily="18" charset="0"/>
            </a:endParaRPr>
          </a:p>
          <a:p>
            <a:endParaRPr lang="en-CA" sz="1867" dirty="0"/>
          </a:p>
        </p:txBody>
      </p:sp>
      <p:sp>
        <p:nvSpPr>
          <p:cNvPr id="4" name="Slide Number Placeholder 3">
            <a:extLst>
              <a:ext uri="{FF2B5EF4-FFF2-40B4-BE49-F238E27FC236}">
                <a16:creationId xmlns:a16="http://schemas.microsoft.com/office/drawing/2014/main" id="{6730A187-8A97-4634-987D-9264686A104D}"/>
              </a:ext>
            </a:extLst>
          </p:cNvPr>
          <p:cNvSpPr>
            <a:spLocks noGrp="1"/>
          </p:cNvSpPr>
          <p:nvPr>
            <p:ph type="sldNum" sz="quarter" idx="12"/>
          </p:nvPr>
        </p:nvSpPr>
        <p:spPr/>
        <p:txBody>
          <a:bodyPr>
            <a:normAutofit/>
          </a:bodyPr>
          <a:lstStyle/>
          <a:p>
            <a:pPr defTabSz="1219170"/>
            <a:fld id="{2754ED01-E2A0-4C1E-8E21-014B99041579}" type="slidenum">
              <a:rPr lang="en-US">
                <a:latin typeface="Franklin Gothic Book"/>
              </a:rPr>
              <a:pPr defTabSz="1219170"/>
              <a:t>39</a:t>
            </a:fld>
            <a:endParaRPr lang="en-US" dirty="0">
              <a:latin typeface="Franklin Gothic Book"/>
            </a:endParaRPr>
          </a:p>
        </p:txBody>
      </p:sp>
      <p:sp>
        <p:nvSpPr>
          <p:cNvPr id="9" name="Title 1">
            <a:extLst>
              <a:ext uri="{FF2B5EF4-FFF2-40B4-BE49-F238E27FC236}">
                <a16:creationId xmlns:a16="http://schemas.microsoft.com/office/drawing/2014/main" id="{0DE9C357-A815-1D62-CB14-87D3B10BBF4A}"/>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Tips for Engagement</a:t>
            </a:r>
          </a:p>
        </p:txBody>
      </p:sp>
      <p:pic>
        <p:nvPicPr>
          <p:cNvPr id="11" name="Picture 10">
            <a:extLst>
              <a:ext uri="{FF2B5EF4-FFF2-40B4-BE49-F238E27FC236}">
                <a16:creationId xmlns:a16="http://schemas.microsoft.com/office/drawing/2014/main" id="{16693829-2BA6-6388-A6EE-0476A89EF4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3276600"/>
            <a:ext cx="5257800" cy="2993765"/>
          </a:xfrm>
          <a:prstGeom prst="rect">
            <a:avLst/>
          </a:prstGeom>
        </p:spPr>
      </p:pic>
      <p:sp>
        <p:nvSpPr>
          <p:cNvPr id="12" name="Slide Number Placeholder 1">
            <a:extLst>
              <a:ext uri="{FF2B5EF4-FFF2-40B4-BE49-F238E27FC236}">
                <a16:creationId xmlns:a16="http://schemas.microsoft.com/office/drawing/2014/main" id="{0E495EE1-5489-FCC9-DB28-AB47C59A1311}"/>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2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39</a:t>
            </a:r>
          </a:p>
        </p:txBody>
      </p:sp>
    </p:spTree>
    <p:extLst>
      <p:ext uri="{BB962C8B-B14F-4D97-AF65-F5344CB8AC3E}">
        <p14:creationId xmlns:p14="http://schemas.microsoft.com/office/powerpoint/2010/main" val="416206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38200" y="2057400"/>
            <a:ext cx="9982200" cy="2971800"/>
          </a:xfrm>
        </p:spPr>
        <p:txBody>
          <a:bodyPr>
            <a:normAutofit fontScale="77500" lnSpcReduction="20000"/>
          </a:bodyPr>
          <a:lstStyle/>
          <a:p>
            <a:pPr marL="0" indent="0">
              <a:buNone/>
            </a:pPr>
            <a:endParaRPr lang="en-US" sz="4000" b="1" dirty="0">
              <a:solidFill>
                <a:schemeClr val="tx2"/>
              </a:solidFill>
              <a:latin typeface="&amp;quot"/>
            </a:endParaRPr>
          </a:p>
          <a:p>
            <a:pPr marL="0" indent="0">
              <a:buNone/>
            </a:pPr>
            <a:r>
              <a:rPr lang="en-US" sz="4000" b="1" dirty="0">
                <a:solidFill>
                  <a:srgbClr val="2F877F"/>
                </a:solidFill>
                <a:latin typeface="&amp;quot"/>
              </a:rPr>
              <a:t>Goal 1</a:t>
            </a:r>
          </a:p>
          <a:p>
            <a:pPr marL="0" indent="0">
              <a:buNone/>
            </a:pPr>
            <a:endParaRPr lang="en-US" sz="4000" b="1" dirty="0">
              <a:solidFill>
                <a:srgbClr val="2F877F"/>
              </a:solidFill>
              <a:latin typeface="&amp;quot"/>
            </a:endParaRPr>
          </a:p>
          <a:p>
            <a:pPr marL="0" indent="0">
              <a:buNone/>
            </a:pPr>
            <a:r>
              <a:rPr lang="en-US" sz="4000" b="1" dirty="0">
                <a:solidFill>
                  <a:schemeClr val="tx1">
                    <a:lumMod val="85000"/>
                    <a:lumOff val="15000"/>
                  </a:schemeClr>
                </a:solidFill>
                <a:latin typeface="&amp;quot"/>
              </a:rPr>
              <a:t> The CCTG</a:t>
            </a:r>
          </a:p>
          <a:p>
            <a:pPr marL="0" indent="0">
              <a:buNone/>
            </a:pPr>
            <a:r>
              <a:rPr lang="en-US" sz="4000" b="1" dirty="0">
                <a:solidFill>
                  <a:schemeClr val="tx1">
                    <a:lumMod val="85000"/>
                    <a:lumOff val="15000"/>
                  </a:schemeClr>
                </a:solidFill>
                <a:latin typeface="&amp;quot"/>
              </a:rPr>
              <a:t>2022 – 2027 Strategic Plan</a:t>
            </a:r>
          </a:p>
          <a:p>
            <a:pPr marL="0" indent="0">
              <a:buNone/>
            </a:pPr>
            <a:r>
              <a:rPr lang="en-US" sz="4000" b="1" dirty="0">
                <a:solidFill>
                  <a:schemeClr val="tx1">
                    <a:lumMod val="85000"/>
                    <a:lumOff val="15000"/>
                  </a:schemeClr>
                </a:solidFill>
                <a:latin typeface="&amp;quot"/>
              </a:rPr>
              <a:t>Patient Engagement Strategy</a:t>
            </a:r>
          </a:p>
          <a:p>
            <a:pPr marL="0" indent="0">
              <a:buNone/>
            </a:pPr>
            <a:endParaRPr lang="en-US" sz="4000" b="1" dirty="0">
              <a:solidFill>
                <a:schemeClr val="tx1">
                  <a:lumMod val="85000"/>
                  <a:lumOff val="15000"/>
                </a:schemeClr>
              </a:solidFill>
              <a:latin typeface="&amp;quot"/>
            </a:endParaRPr>
          </a:p>
        </p:txBody>
      </p:sp>
      <p:sp>
        <p:nvSpPr>
          <p:cNvPr id="4" name="Slide Number Placeholder 1">
            <a:extLst>
              <a:ext uri="{FF2B5EF4-FFF2-40B4-BE49-F238E27FC236}">
                <a16:creationId xmlns:a16="http://schemas.microsoft.com/office/drawing/2014/main" id="{933646E0-E936-DB5E-94BF-7462922E1882}"/>
              </a:ext>
            </a:extLst>
          </p:cNvPr>
          <p:cNvSpPr txBox="1">
            <a:spLocks/>
          </p:cNvSpPr>
          <p:nvPr/>
        </p:nvSpPr>
        <p:spPr>
          <a:xfrm>
            <a:off x="8610600" y="6356350"/>
            <a:ext cx="2743200" cy="365125"/>
          </a:xfrm>
          <a:prstGeom prst="ellipse">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2698329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34948" y="2362200"/>
            <a:ext cx="10366452" cy="1368152"/>
          </a:xfrm>
        </p:spPr>
        <p:txBody>
          <a:bodyPr>
            <a:noAutofit/>
          </a:bodyPr>
          <a:lstStyle/>
          <a:p>
            <a:pPr marL="0" indent="0">
              <a:buNone/>
            </a:pPr>
            <a:r>
              <a:rPr lang="en-US" sz="3600" b="1" dirty="0">
                <a:solidFill>
                  <a:srgbClr val="3D6D28"/>
                </a:solidFill>
                <a:latin typeface="Calibri Light" panose="020F0302020204030204" pitchFamily="34" charset="0"/>
                <a:cs typeface="Calibri Light" panose="020F0302020204030204" pitchFamily="34" charset="0"/>
              </a:rPr>
              <a:t>Thank you</a:t>
            </a:r>
            <a:endParaRPr lang="en-US" sz="4800" b="1" dirty="0">
              <a:solidFill>
                <a:srgbClr val="3D6D28"/>
              </a:solidFill>
            </a:endParaRPr>
          </a:p>
          <a:p>
            <a:pPr marL="0" indent="0" algn="l">
              <a:buNone/>
            </a:pPr>
            <a:r>
              <a:rPr lang="en-US" sz="2000" b="1" dirty="0">
                <a:solidFill>
                  <a:srgbClr val="3D6D28"/>
                </a:solidFill>
              </a:rPr>
              <a:t>For more detail:</a:t>
            </a:r>
          </a:p>
          <a:p>
            <a:pPr marL="0" marR="0" lvl="1" indent="0">
              <a:spcBef>
                <a:spcPts val="0"/>
              </a:spcBef>
              <a:spcAft>
                <a:spcPts val="0"/>
              </a:spcAft>
              <a:buNone/>
              <a:tabLst>
                <a:tab pos="457200" algn="l"/>
              </a:tabLst>
            </a:pPr>
            <a:endParaRPr lang="en-CA" sz="2000" b="1" dirty="0">
              <a:effectLst/>
              <a:highlight>
                <a:srgbClr val="FFFF00"/>
              </a:highlight>
              <a:latin typeface="Arial" panose="020B0604020202020204" pitchFamily="34" charset="0"/>
              <a:ea typeface="MS Mincho" panose="02020609040205080304" pitchFamily="49" charset="-128"/>
              <a:cs typeface="Times New Roman" panose="02020603050405020304" pitchFamily="18" charset="0"/>
            </a:endParaRPr>
          </a:p>
          <a:p>
            <a:pPr marL="685800" marR="0" algn="l">
              <a:spcBef>
                <a:spcPts val="0"/>
              </a:spcBef>
              <a:spcAft>
                <a:spcPts val="0"/>
              </a:spcAft>
              <a:tabLst>
                <a:tab pos="457200" algn="l"/>
              </a:tabLst>
            </a:pPr>
            <a: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Needham, J.; Taylor, J.; Nomikos, D. Integrating Patient-Centred Research</a:t>
            </a:r>
            <a:b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br>
            <a: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in the Canadian Cancer Trials Group. </a:t>
            </a:r>
            <a:r>
              <a:rPr lang="en-US" sz="1600" i="1"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Curr. Oncol.</a:t>
            </a:r>
            <a: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1600" b="1"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2021</a:t>
            </a:r>
            <a: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1600" i="1"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28</a:t>
            </a:r>
            <a: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t>, 630-639. </a:t>
            </a:r>
            <a:br>
              <a:rPr lang="en-US" sz="1600" dirty="0">
                <a:solidFill>
                  <a:srgbClr val="222222"/>
                </a:solidFill>
                <a:effectLst/>
                <a:latin typeface="Calibri" panose="020F0502020204030204" pitchFamily="34" charset="0"/>
                <a:ea typeface="MS Mincho" panose="02020609040205080304" pitchFamily="49" charset="-128"/>
                <a:cs typeface="Times New Roman" panose="02020603050405020304" pitchFamily="18" charset="0"/>
              </a:rPr>
            </a:br>
            <a:r>
              <a:rPr lang="en-US" sz="16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2"/>
              </a:rPr>
              <a:t>https://doi.org/10.3390/curroncol28010062</a:t>
            </a:r>
            <a:endParaRPr lang="en-US" sz="16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en-US" sz="900" b="1" dirty="0"/>
          </a:p>
        </p:txBody>
      </p:sp>
      <p:sp>
        <p:nvSpPr>
          <p:cNvPr id="4" name="Slide Number Placeholder 1">
            <a:extLst>
              <a:ext uri="{FF2B5EF4-FFF2-40B4-BE49-F238E27FC236}">
                <a16:creationId xmlns:a16="http://schemas.microsoft.com/office/drawing/2014/main" id="{CA025B4B-581F-D3BF-5983-D9B385CF21DD}"/>
              </a:ext>
            </a:extLst>
          </p:cNvPr>
          <p:cNvSpPr txBox="1">
            <a:spLocks/>
          </p:cNvSpPr>
          <p:nvPr/>
        </p:nvSpPr>
        <p:spPr>
          <a:xfrm>
            <a:off x="8610600" y="6356350"/>
            <a:ext cx="2743200" cy="365125"/>
          </a:xfrm>
          <a:prstGeom prst="ellipse">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latin typeface="Calibri" panose="020F0502020204030204" pitchFamily="34" charset="0"/>
                <a:cs typeface="Calibri" panose="020F0502020204030204" pitchFamily="34" charset="0"/>
              </a:rPr>
              <a:t>40</a:t>
            </a:r>
          </a:p>
        </p:txBody>
      </p:sp>
    </p:spTree>
    <p:extLst>
      <p:ext uri="{BB962C8B-B14F-4D97-AF65-F5344CB8AC3E}">
        <p14:creationId xmlns:p14="http://schemas.microsoft.com/office/powerpoint/2010/main" val="3273612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2"/>
          <p:cNvSpPr>
            <a:spLocks noGrp="1"/>
          </p:cNvSpPr>
          <p:nvPr>
            <p:ph type="sldNum" sz="quarter" idx="12"/>
          </p:nvPr>
        </p:nvSpPr>
        <p:spPr>
          <a:xfrm>
            <a:off x="10001151" y="5424438"/>
            <a:ext cx="361257" cy="365126"/>
          </a:xfrm>
        </p:spPr>
        <p:txBody>
          <a:bodyPr>
            <a:noAutofit/>
          </a:bodyPr>
          <a:lstStyle/>
          <a:p>
            <a:fld id="{CF21166E-D056-45CD-936B-BF19BC7089E0}" type="slidenum">
              <a:rPr lang="en-US" sz="1800" smtClean="0">
                <a:latin typeface="Calibri" panose="020F0502020204030204" pitchFamily="34" charset="0"/>
                <a:cs typeface="Calibri" panose="020F0502020204030204" pitchFamily="34" charset="0"/>
              </a:rPr>
              <a:pPr/>
              <a:t>5</a:t>
            </a:fld>
            <a:endParaRPr lang="en-US" sz="1800"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0395C7A9-D325-4E75-B8CA-0674688E3BFE}"/>
              </a:ext>
            </a:extLst>
          </p:cNvPr>
          <p:cNvSpPr txBox="1"/>
          <p:nvPr/>
        </p:nvSpPr>
        <p:spPr>
          <a:xfrm>
            <a:off x="304800" y="147935"/>
            <a:ext cx="5366534" cy="461665"/>
          </a:xfrm>
          <a:prstGeom prst="rect">
            <a:avLst/>
          </a:prstGeom>
          <a:noFill/>
        </p:spPr>
        <p:txBody>
          <a:bodyPr wrap="none" rtlCol="0">
            <a:spAutoFit/>
          </a:bodyPr>
          <a:lstStyle/>
          <a:p>
            <a:r>
              <a:rPr lang="en-CA" sz="2400" b="1" dirty="0">
                <a:solidFill>
                  <a:srgbClr val="2F877F"/>
                </a:solidFill>
              </a:rPr>
              <a:t>The CCTG Patient Engagement Strategy</a:t>
            </a:r>
          </a:p>
        </p:txBody>
      </p:sp>
      <p:sp>
        <p:nvSpPr>
          <p:cNvPr id="8" name="Rectangle 7">
            <a:extLst>
              <a:ext uri="{FF2B5EF4-FFF2-40B4-BE49-F238E27FC236}">
                <a16:creationId xmlns:a16="http://schemas.microsoft.com/office/drawing/2014/main" id="{337355E4-DE0D-47DC-AE7F-D10DF98F58AA}"/>
              </a:ext>
            </a:extLst>
          </p:cNvPr>
          <p:cNvSpPr/>
          <p:nvPr/>
        </p:nvSpPr>
        <p:spPr>
          <a:xfrm>
            <a:off x="304800" y="4334031"/>
            <a:ext cx="11353800" cy="1708160"/>
          </a:xfrm>
          <a:prstGeom prst="rect">
            <a:avLst/>
          </a:prstGeom>
          <a:solidFill>
            <a:srgbClr val="F8F9FA"/>
          </a:solidFill>
        </p:spPr>
        <p:txBody>
          <a:bodyPr wrap="square">
            <a:spAutoFit/>
          </a:bodyPr>
          <a:lstStyle/>
          <a:p>
            <a:pPr algn="ctr"/>
            <a:r>
              <a:rPr lang="en-CA" sz="2400" dirty="0">
                <a:solidFill>
                  <a:srgbClr val="2F877F"/>
                </a:solidFill>
                <a:latin typeface="&amp;quot"/>
              </a:rPr>
              <a:t>Priority 2 – Reduce the Burden of Cancer</a:t>
            </a:r>
          </a:p>
          <a:p>
            <a:pPr algn="ctr"/>
            <a:r>
              <a:rPr lang="en-CA" dirty="0">
                <a:solidFill>
                  <a:srgbClr val="2F877F"/>
                </a:solidFill>
                <a:latin typeface="&amp;quot"/>
              </a:rPr>
              <a:t>AND ITS TREATMENT FOR PATIENTS &amp; CAREGIVERS</a:t>
            </a:r>
          </a:p>
          <a:p>
            <a:endParaRPr lang="en-CA" sz="900" dirty="0">
              <a:solidFill>
                <a:srgbClr val="2F877F"/>
              </a:solidFill>
              <a:latin typeface="&amp;quot"/>
            </a:endParaRPr>
          </a:p>
          <a:p>
            <a:pPr marL="285750" indent="-285750" algn="ctr">
              <a:buFont typeface="Arial" panose="020B0604020202020204" pitchFamily="34" charset="0"/>
              <a:buChar char="•"/>
            </a:pPr>
            <a:r>
              <a:rPr lang="en-CA" dirty="0">
                <a:latin typeface="Avenir Black"/>
              </a:rPr>
              <a:t>“Through this strategic priority, CCTG will develop a portfolio of trials and trial-related activities that will emphasize the assessment and reduction of the burden of treatment on patients </a:t>
            </a:r>
            <a:r>
              <a:rPr lang="en-CA" b="1" dirty="0">
                <a:highlight>
                  <a:srgbClr val="FFFF00"/>
                </a:highlight>
                <a:latin typeface="Avenir Black"/>
              </a:rPr>
              <a:t>and incorporate the patient perspective."</a:t>
            </a:r>
          </a:p>
          <a:p>
            <a:endParaRPr lang="en-CA" dirty="0">
              <a:solidFill>
                <a:srgbClr val="2F877F"/>
              </a:solidFill>
              <a:latin typeface="&amp;quot"/>
            </a:endParaRPr>
          </a:p>
        </p:txBody>
      </p:sp>
      <p:pic>
        <p:nvPicPr>
          <p:cNvPr id="9" name="Picture 8">
            <a:extLst>
              <a:ext uri="{FF2B5EF4-FFF2-40B4-BE49-F238E27FC236}">
                <a16:creationId xmlns:a16="http://schemas.microsoft.com/office/drawing/2014/main" id="{C019025E-F4DB-30C1-0622-6BCABDB123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892009"/>
            <a:ext cx="6553200" cy="3146591"/>
          </a:xfrm>
          <a:prstGeom prst="rect">
            <a:avLst/>
          </a:prstGeom>
        </p:spPr>
      </p:pic>
      <p:sp>
        <p:nvSpPr>
          <p:cNvPr id="10" name="Slide Number Placeholder 1">
            <a:extLst>
              <a:ext uri="{FF2B5EF4-FFF2-40B4-BE49-F238E27FC236}">
                <a16:creationId xmlns:a16="http://schemas.microsoft.com/office/drawing/2014/main" id="{6A1FDA09-6A05-E4C0-681A-F1240D6E86E4}"/>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258306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2"/>
          <p:cNvSpPr>
            <a:spLocks noGrp="1"/>
          </p:cNvSpPr>
          <p:nvPr>
            <p:ph type="sldNum" sz="quarter" idx="12"/>
          </p:nvPr>
        </p:nvSpPr>
        <p:spPr>
          <a:xfrm>
            <a:off x="10001151" y="5424438"/>
            <a:ext cx="361257" cy="365126"/>
          </a:xfrm>
        </p:spPr>
        <p:txBody>
          <a:bodyPr>
            <a:noAutofit/>
          </a:bodyPr>
          <a:lstStyle/>
          <a:p>
            <a:fld id="{CF21166E-D056-45CD-936B-BF19BC7089E0}" type="slidenum">
              <a:rPr lang="en-US" sz="1800" smtClean="0">
                <a:latin typeface="Calibri" panose="020F0502020204030204" pitchFamily="34" charset="0"/>
                <a:cs typeface="Calibri" panose="020F0502020204030204" pitchFamily="34" charset="0"/>
              </a:rPr>
              <a:pPr/>
              <a:t>6</a:t>
            </a:fld>
            <a:endParaRPr lang="en-US" sz="1800"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0395C7A9-D325-4E75-B8CA-0674688E3BFE}"/>
              </a:ext>
            </a:extLst>
          </p:cNvPr>
          <p:cNvSpPr txBox="1"/>
          <p:nvPr/>
        </p:nvSpPr>
        <p:spPr>
          <a:xfrm>
            <a:off x="304800" y="147935"/>
            <a:ext cx="5366534" cy="461665"/>
          </a:xfrm>
          <a:prstGeom prst="rect">
            <a:avLst/>
          </a:prstGeom>
          <a:noFill/>
        </p:spPr>
        <p:txBody>
          <a:bodyPr wrap="none" rtlCol="0">
            <a:spAutoFit/>
          </a:bodyPr>
          <a:lstStyle/>
          <a:p>
            <a:r>
              <a:rPr lang="en-CA" sz="2400" b="1" dirty="0">
                <a:solidFill>
                  <a:srgbClr val="2F877F"/>
                </a:solidFill>
              </a:rPr>
              <a:t>The CCTG Patient Engagement Strategy</a:t>
            </a:r>
          </a:p>
        </p:txBody>
      </p:sp>
      <p:pic>
        <p:nvPicPr>
          <p:cNvPr id="6" name="Picture 5">
            <a:extLst>
              <a:ext uri="{FF2B5EF4-FFF2-40B4-BE49-F238E27FC236}">
                <a16:creationId xmlns:a16="http://schemas.microsoft.com/office/drawing/2014/main" id="{A6EC0208-E775-7984-8B8F-BFE26F2D6B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892009"/>
            <a:ext cx="6553200" cy="3146591"/>
          </a:xfrm>
          <a:prstGeom prst="rect">
            <a:avLst/>
          </a:prstGeom>
        </p:spPr>
      </p:pic>
      <p:sp>
        <p:nvSpPr>
          <p:cNvPr id="7" name="TextBox 6">
            <a:extLst>
              <a:ext uri="{FF2B5EF4-FFF2-40B4-BE49-F238E27FC236}">
                <a16:creationId xmlns:a16="http://schemas.microsoft.com/office/drawing/2014/main" id="{EA96B7E0-1F6E-6C9E-8415-96FBB31BFFD5}"/>
              </a:ext>
            </a:extLst>
          </p:cNvPr>
          <p:cNvSpPr txBox="1"/>
          <p:nvPr/>
        </p:nvSpPr>
        <p:spPr>
          <a:xfrm>
            <a:off x="1008552" y="4325541"/>
            <a:ext cx="9964248" cy="1846659"/>
          </a:xfrm>
          <a:prstGeom prst="rect">
            <a:avLst/>
          </a:prstGeom>
          <a:solidFill>
            <a:srgbClr val="FAFCFC"/>
          </a:solidFill>
          <a:ln>
            <a:solidFill>
              <a:srgbClr val="2F877F"/>
            </a:solidFill>
          </a:ln>
          <a:effectLst>
            <a:outerShdw blurRad="50800" dist="38100" dir="2700000" algn="tl" rotWithShape="0">
              <a:prstClr val="black">
                <a:alpha val="40000"/>
              </a:prstClr>
            </a:outerShdw>
          </a:effectLst>
        </p:spPr>
        <p:txBody>
          <a:bodyPr wrap="square" rtlCol="0">
            <a:spAutoFit/>
          </a:bodyPr>
          <a:lstStyle/>
          <a:p>
            <a:pPr>
              <a:spcAft>
                <a:spcPts val="1200"/>
              </a:spcAft>
            </a:pPr>
            <a:r>
              <a:rPr lang="en-CA" sz="2400" b="1" dirty="0">
                <a:solidFill>
                  <a:srgbClr val="2F877F"/>
                </a:solidFill>
                <a:latin typeface="&amp;quot"/>
              </a:rPr>
              <a:t>“CCTG trials</a:t>
            </a:r>
          </a:p>
          <a:p>
            <a:r>
              <a:rPr lang="en-CA" sz="2000" dirty="0"/>
              <a:t>• Address questions important to researchers, clinicians </a:t>
            </a:r>
            <a:r>
              <a:rPr lang="en-CA" sz="2000" b="1" dirty="0">
                <a:highlight>
                  <a:srgbClr val="FFFF00"/>
                </a:highlight>
              </a:rPr>
              <a:t>and patients</a:t>
            </a:r>
            <a:r>
              <a:rPr lang="en-CA" sz="2000" dirty="0">
                <a:highlight>
                  <a:srgbClr val="FFFF00"/>
                </a:highlight>
              </a:rPr>
              <a:t>; </a:t>
            </a:r>
          </a:p>
          <a:p>
            <a:r>
              <a:rPr lang="en-CA" sz="2000" dirty="0"/>
              <a:t>• Evaluate interventions that are innovative; have the potential to change clinical practice; </a:t>
            </a:r>
          </a:p>
          <a:p>
            <a:r>
              <a:rPr lang="en-CA" sz="2000" dirty="0"/>
              <a:t>• Reflect an international caliber of science; and, </a:t>
            </a:r>
          </a:p>
          <a:p>
            <a:r>
              <a:rPr lang="en-CA" sz="2000" b="1" dirty="0"/>
              <a:t>• </a:t>
            </a:r>
            <a:r>
              <a:rPr lang="en-CA" sz="2000" b="1" dirty="0">
                <a:highlight>
                  <a:srgbClr val="FFFF00"/>
                </a:highlight>
              </a:rPr>
              <a:t>Include patients as partners</a:t>
            </a:r>
            <a:r>
              <a:rPr lang="en-CA" sz="2000" dirty="0">
                <a:highlight>
                  <a:srgbClr val="FFFF00"/>
                </a:highlight>
              </a:rPr>
              <a:t>.”</a:t>
            </a:r>
          </a:p>
        </p:txBody>
      </p:sp>
      <p:sp>
        <p:nvSpPr>
          <p:cNvPr id="10" name="Slide Number Placeholder 1">
            <a:extLst>
              <a:ext uri="{FF2B5EF4-FFF2-40B4-BE49-F238E27FC236}">
                <a16:creationId xmlns:a16="http://schemas.microsoft.com/office/drawing/2014/main" id="{67C3EBBE-5C33-BAC0-68D9-4B35FF416292}"/>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102737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38200" y="2133600"/>
            <a:ext cx="9982200" cy="2743200"/>
          </a:xfrm>
        </p:spPr>
        <p:txBody>
          <a:bodyPr>
            <a:normAutofit fontScale="92500" lnSpcReduction="20000"/>
          </a:bodyPr>
          <a:lstStyle/>
          <a:p>
            <a:pPr marL="0" indent="0">
              <a:buNone/>
            </a:pPr>
            <a:endParaRPr lang="en-US" sz="4000" b="1" dirty="0">
              <a:solidFill>
                <a:schemeClr val="tx2"/>
              </a:solidFill>
              <a:latin typeface="Abadi" panose="020B0604020104020204" pitchFamily="34" charset="0"/>
            </a:endParaRPr>
          </a:p>
          <a:p>
            <a:pPr marL="0" indent="0">
              <a:buNone/>
            </a:pPr>
            <a:r>
              <a:rPr lang="en-US" sz="4000" b="1" dirty="0">
                <a:solidFill>
                  <a:srgbClr val="2F877F"/>
                </a:solidFill>
                <a:latin typeface="Abadi" panose="020B0604020104020204" pitchFamily="34" charset="0"/>
              </a:rPr>
              <a:t>Goal 2</a:t>
            </a:r>
            <a:br>
              <a:rPr lang="en-US" sz="4000" b="1" dirty="0">
                <a:solidFill>
                  <a:srgbClr val="2F877F"/>
                </a:solidFill>
                <a:latin typeface="Abadi" panose="020B0604020104020204" pitchFamily="34" charset="0"/>
              </a:rPr>
            </a:br>
            <a:endParaRPr lang="en-US" sz="4000" b="1" dirty="0">
              <a:solidFill>
                <a:srgbClr val="2F877F"/>
              </a:solidFill>
              <a:latin typeface="Abadi" panose="020B0604020104020204" pitchFamily="34" charset="0"/>
            </a:endParaRPr>
          </a:p>
          <a:p>
            <a:pPr marL="0" indent="0">
              <a:buNone/>
            </a:pPr>
            <a:r>
              <a:rPr lang="en-US" sz="4000" b="1" dirty="0">
                <a:solidFill>
                  <a:schemeClr val="tx1">
                    <a:lumMod val="85000"/>
                    <a:lumOff val="15000"/>
                  </a:schemeClr>
                </a:solidFill>
                <a:latin typeface="Abadi" panose="020B0604020104020204" pitchFamily="34" charset="0"/>
              </a:rPr>
              <a:t>Overview of</a:t>
            </a:r>
          </a:p>
          <a:p>
            <a:pPr marL="0" indent="0">
              <a:buNone/>
            </a:pPr>
            <a:r>
              <a:rPr lang="en-US" sz="4000" b="1" dirty="0">
                <a:solidFill>
                  <a:schemeClr val="tx1">
                    <a:lumMod val="85000"/>
                    <a:lumOff val="15000"/>
                  </a:schemeClr>
                </a:solidFill>
                <a:latin typeface="Abadi" panose="020B0604020104020204" pitchFamily="34" charset="0"/>
              </a:rPr>
              <a:t>Patient Engagement in CCTG</a:t>
            </a:r>
          </a:p>
        </p:txBody>
      </p:sp>
      <p:sp>
        <p:nvSpPr>
          <p:cNvPr id="4" name="Slide Number Placeholder 1">
            <a:extLst>
              <a:ext uri="{FF2B5EF4-FFF2-40B4-BE49-F238E27FC236}">
                <a16:creationId xmlns:a16="http://schemas.microsoft.com/office/drawing/2014/main" id="{0851DFE3-D71C-7B33-CF94-5082FED86156}"/>
              </a:ext>
            </a:extLst>
          </p:cNvPr>
          <p:cNvSpPr txBox="1">
            <a:spLocks/>
          </p:cNvSpPr>
          <p:nvPr/>
        </p:nvSpPr>
        <p:spPr>
          <a:xfrm>
            <a:off x="8610600" y="6356350"/>
            <a:ext cx="2743200" cy="365125"/>
          </a:xfrm>
          <a:prstGeom prst="ellipse">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latin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221871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2"/>
          <p:cNvSpPr>
            <a:spLocks noGrp="1"/>
          </p:cNvSpPr>
          <p:nvPr>
            <p:ph type="sldNum" sz="quarter" idx="12"/>
          </p:nvPr>
        </p:nvSpPr>
        <p:spPr>
          <a:xfrm>
            <a:off x="10001151" y="5424438"/>
            <a:ext cx="361257" cy="365126"/>
          </a:xfrm>
        </p:spPr>
        <p:txBody>
          <a:bodyPr>
            <a:noAutofit/>
          </a:bodyPr>
          <a:lstStyle/>
          <a:p>
            <a:fld id="{CF21166E-D056-45CD-936B-BF19BC7089E0}" type="slidenum">
              <a:rPr lang="en-US" sz="1800" smtClean="0">
                <a:latin typeface="Calibri" panose="020F0502020204030204" pitchFamily="34" charset="0"/>
                <a:cs typeface="Calibri" panose="020F0502020204030204" pitchFamily="34" charset="0"/>
              </a:rPr>
              <a:pPr/>
              <a:t>8</a:t>
            </a:fld>
            <a:endParaRPr lang="en-US" sz="1800" dirty="0">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E46D3006-CBAD-47D4-8BDE-34A159EBB1D7}"/>
              </a:ext>
            </a:extLst>
          </p:cNvPr>
          <p:cNvSpPr/>
          <p:nvPr/>
        </p:nvSpPr>
        <p:spPr>
          <a:xfrm>
            <a:off x="609600" y="925354"/>
            <a:ext cx="10591800" cy="5016758"/>
          </a:xfrm>
          <a:prstGeom prst="rect">
            <a:avLst/>
          </a:prstGeom>
        </p:spPr>
        <p:txBody>
          <a:bodyPr wrap="square">
            <a:spAutoFit/>
          </a:bodyPr>
          <a:lstStyle/>
          <a:p>
            <a:pPr marL="342900" indent="-342900" defTabSz="685800">
              <a:spcAft>
                <a:spcPts val="1200"/>
              </a:spcAft>
              <a:buFont typeface="Arial" panose="020B0604020202020204" pitchFamily="34" charset="0"/>
              <a:buChar char="•"/>
            </a:pPr>
            <a:r>
              <a:rPr lang="en-CA" sz="2000" dirty="0">
                <a:latin typeface="&amp;quot"/>
              </a:rPr>
              <a:t>CCTG has a </a:t>
            </a:r>
            <a:r>
              <a:rPr lang="en-CA" sz="2000" b="1" dirty="0">
                <a:latin typeface="&amp;quot"/>
              </a:rPr>
              <a:t>dedicated</a:t>
            </a:r>
            <a:r>
              <a:rPr lang="en-CA" sz="2000" dirty="0">
                <a:latin typeface="&amp;quot"/>
              </a:rPr>
              <a:t> patient engagement model</a:t>
            </a:r>
          </a:p>
          <a:p>
            <a:pPr marL="342900" indent="-342900" defTabSz="685800">
              <a:spcAft>
                <a:spcPts val="1200"/>
              </a:spcAft>
              <a:buFont typeface="Arial" panose="020B0604020202020204" pitchFamily="34" charset="0"/>
              <a:buChar char="•"/>
            </a:pPr>
            <a:r>
              <a:rPr lang="en-CA" sz="2000" dirty="0">
                <a:latin typeface="&amp;quot"/>
              </a:rPr>
              <a:t>Committee-specific positions are posted and Patient Representatives (PRs) are recruited from across Canada, </a:t>
            </a:r>
          </a:p>
          <a:p>
            <a:pPr marL="342900" indent="-342900" defTabSz="685800">
              <a:spcAft>
                <a:spcPts val="1200"/>
              </a:spcAft>
              <a:buFont typeface="Arial" panose="020B0604020202020204" pitchFamily="34" charset="0"/>
              <a:buChar char="•"/>
            </a:pPr>
            <a:r>
              <a:rPr lang="en-CA" sz="2000" dirty="0">
                <a:latin typeface="&amp;quot"/>
              </a:rPr>
              <a:t>PRs are assigned to Disease Site, Endpoint, and Oversight Committees for a (once-renewable) 3-year term,</a:t>
            </a:r>
          </a:p>
          <a:p>
            <a:pPr marL="342900" indent="-342900" defTabSz="685800">
              <a:spcAft>
                <a:spcPts val="1200"/>
              </a:spcAft>
              <a:buFont typeface="Arial" panose="020B0604020202020204" pitchFamily="34" charset="0"/>
              <a:buChar char="•"/>
            </a:pPr>
            <a:r>
              <a:rPr lang="en-CA" sz="2000" dirty="0">
                <a:latin typeface="&amp;quot"/>
              </a:rPr>
              <a:t>Based on Committee size and activity, one or two PRs per Committee</a:t>
            </a:r>
          </a:p>
          <a:p>
            <a:pPr marL="342900" indent="-342900" defTabSz="685800">
              <a:buFont typeface="Arial" panose="020B0604020202020204" pitchFamily="34" charset="0"/>
              <a:buChar char="•"/>
            </a:pPr>
            <a:r>
              <a:rPr lang="en-CA" sz="2000" dirty="0">
                <a:latin typeface="&amp;quot"/>
              </a:rPr>
              <a:t>Criteria</a:t>
            </a:r>
          </a:p>
          <a:p>
            <a:pPr marL="800100" lvl="1" indent="-342900" defTabSz="685800">
              <a:buFont typeface="Arial" panose="020B0604020202020204" pitchFamily="34" charset="0"/>
              <a:buChar char="•"/>
            </a:pPr>
            <a:r>
              <a:rPr lang="en-CA" sz="2000" dirty="0">
                <a:latin typeface="&amp;quot"/>
              </a:rPr>
              <a:t>a lived experience as either a patient or caregiver in the Disease Site cancer, </a:t>
            </a:r>
          </a:p>
          <a:p>
            <a:pPr marL="800100" lvl="1" indent="-342900" defTabSz="685800">
              <a:buFont typeface="Arial" panose="020B0604020202020204" pitchFamily="34" charset="0"/>
              <a:buChar char="•"/>
            </a:pPr>
            <a:r>
              <a:rPr lang="en-CA" sz="2000" dirty="0">
                <a:latin typeface="&amp;quot"/>
              </a:rPr>
              <a:t>comfort in representing the patient perspective in a primarily scientific environment/meeting,</a:t>
            </a:r>
          </a:p>
          <a:p>
            <a:pPr marL="800100" lvl="1" indent="-342900" defTabSz="685800">
              <a:buFont typeface="Arial" panose="020B0604020202020204" pitchFamily="34" charset="0"/>
              <a:buChar char="•"/>
            </a:pPr>
            <a:r>
              <a:rPr lang="en-CA" sz="2000" dirty="0">
                <a:latin typeface="&amp;quot"/>
              </a:rPr>
              <a:t>desire and ability to review and comment on new proposals, protocol, consent and patient-facing materials with respect to patient related items,</a:t>
            </a:r>
          </a:p>
          <a:p>
            <a:pPr marL="800100" lvl="1" indent="-342900" defTabSz="685800">
              <a:buFont typeface="Arial" panose="020B0604020202020204" pitchFamily="34" charset="0"/>
              <a:buChar char="•"/>
            </a:pPr>
            <a:r>
              <a:rPr lang="en-CA" sz="2000" dirty="0">
                <a:latin typeface="&amp;quot"/>
              </a:rPr>
              <a:t>ability to access all meeting and trial information electronically, and</a:t>
            </a:r>
          </a:p>
          <a:p>
            <a:pPr marL="800100" lvl="1" indent="-342900" defTabSz="685800">
              <a:spcAft>
                <a:spcPts val="1200"/>
              </a:spcAft>
              <a:buFont typeface="Arial" panose="020B0604020202020204" pitchFamily="34" charset="0"/>
              <a:buChar char="•"/>
            </a:pPr>
            <a:r>
              <a:rPr lang="en-CA" sz="2000" dirty="0">
                <a:latin typeface="&amp;quot"/>
              </a:rPr>
              <a:t>capacity to train, prepare for, and attend all committee meetings and Spring Meetings.</a:t>
            </a:r>
          </a:p>
        </p:txBody>
      </p:sp>
      <p:sp>
        <p:nvSpPr>
          <p:cNvPr id="6" name="Title 1">
            <a:extLst>
              <a:ext uri="{FF2B5EF4-FFF2-40B4-BE49-F238E27FC236}">
                <a16:creationId xmlns:a16="http://schemas.microsoft.com/office/drawing/2014/main" id="{EFA37CB8-6431-8930-5703-90C37E27FDE5}"/>
              </a:ext>
            </a:extLst>
          </p:cNvPr>
          <p:cNvSpPr>
            <a:spLocks noGrp="1"/>
          </p:cNvSpPr>
          <p:nvPr>
            <p:ph type="title"/>
          </p:nvPr>
        </p:nvSpPr>
        <p:spPr>
          <a:xfrm>
            <a:off x="381000" y="213360"/>
            <a:ext cx="11329259" cy="548640"/>
          </a:xfrm>
        </p:spPr>
        <p:txBody>
          <a:bodyPr/>
          <a:lstStyle/>
          <a:p>
            <a:pPr algn="l"/>
            <a:r>
              <a:rPr lang="en-CA" sz="4000" b="1" dirty="0">
                <a:solidFill>
                  <a:srgbClr val="3D6D28"/>
                </a:solidFill>
              </a:rPr>
              <a:t>Patient Engagement in CCTG</a:t>
            </a:r>
          </a:p>
        </p:txBody>
      </p:sp>
      <p:sp>
        <p:nvSpPr>
          <p:cNvPr id="7" name="Slide Number Placeholder 1">
            <a:extLst>
              <a:ext uri="{FF2B5EF4-FFF2-40B4-BE49-F238E27FC236}">
                <a16:creationId xmlns:a16="http://schemas.microsoft.com/office/drawing/2014/main" id="{F6586AB3-ED9A-7FCF-1EB5-003CCC505AEE}"/>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8</a:t>
            </a:r>
          </a:p>
        </p:txBody>
      </p:sp>
    </p:spTree>
    <p:extLst>
      <p:ext uri="{BB962C8B-B14F-4D97-AF65-F5344CB8AC3E}">
        <p14:creationId xmlns:p14="http://schemas.microsoft.com/office/powerpoint/2010/main" val="315221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E8FF290-DC22-48F0-974E-ED8EA674136C}"/>
              </a:ext>
            </a:extLst>
          </p:cNvPr>
          <p:cNvSpPr txBox="1"/>
          <p:nvPr/>
        </p:nvSpPr>
        <p:spPr>
          <a:xfrm>
            <a:off x="1066800" y="1447800"/>
            <a:ext cx="9550830" cy="430887"/>
          </a:xfrm>
          <a:prstGeom prst="rect">
            <a:avLst/>
          </a:prstGeom>
          <a:gradFill flip="none" rotWithShape="1">
            <a:gsLst>
              <a:gs pos="46000">
                <a:schemeClr val="accent5">
                  <a:lumMod val="20000"/>
                  <a:lumOff val="80000"/>
                </a:schemeClr>
              </a:gs>
              <a:gs pos="100000">
                <a:srgbClr val="B8A048"/>
              </a:gs>
            </a:gsLst>
            <a:path path="rect">
              <a:fillToRect l="50000" t="50000" r="50000" b="50000"/>
            </a:path>
            <a:tileRec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100" b="1" i="0" u="none" strike="noStrike" kern="1200" cap="none" spc="0" normalizeH="0" baseline="0" noProof="0" dirty="0">
                <a:ln>
                  <a:noFill/>
                </a:ln>
                <a:solidFill>
                  <a:srgbClr val="000000"/>
                </a:solidFill>
                <a:effectLst/>
                <a:uLnTx/>
                <a:uFillTx/>
                <a:latin typeface="Franklin Gothic Book"/>
                <a:ea typeface="+mn-ea"/>
                <a:cs typeface="+mn-cs"/>
              </a:rPr>
              <a:t>Canadian Cancer Trials Group Patient Representative</a:t>
            </a:r>
          </a:p>
        </p:txBody>
      </p:sp>
      <p:sp>
        <p:nvSpPr>
          <p:cNvPr id="12" name="Arrow: Circular 11">
            <a:extLst>
              <a:ext uri="{FF2B5EF4-FFF2-40B4-BE49-F238E27FC236}">
                <a16:creationId xmlns:a16="http://schemas.microsoft.com/office/drawing/2014/main" id="{8F222904-F193-4BF7-8BD1-E404605738FE}"/>
              </a:ext>
            </a:extLst>
          </p:cNvPr>
          <p:cNvSpPr/>
          <p:nvPr/>
        </p:nvSpPr>
        <p:spPr>
          <a:xfrm rot="17756986" flipV="1">
            <a:off x="7470190" y="1562053"/>
            <a:ext cx="3177996" cy="3048768"/>
          </a:xfrm>
          <a:prstGeom prst="circularArrow">
            <a:avLst>
              <a:gd name="adj1" fmla="val 5085"/>
              <a:gd name="adj2" fmla="val 327528"/>
              <a:gd name="adj3" fmla="val 1472472"/>
              <a:gd name="adj4" fmla="val 16199432"/>
              <a:gd name="adj5" fmla="val 5932"/>
            </a:avLst>
          </a:prstGeom>
          <a:gradFill>
            <a:gsLst>
              <a:gs pos="0">
                <a:srgbClr val="519136"/>
              </a:gs>
              <a:gs pos="68000">
                <a:srgbClr val="618251"/>
              </a:gs>
              <a:gs pos="100000">
                <a:srgbClr val="ABCC91"/>
              </a:gs>
            </a:gsLst>
          </a:gradFill>
        </p:spPr>
        <p:style>
          <a:lnRef idx="0">
            <a:schemeClr val="accent1"/>
          </a:lnRef>
          <a:fillRef idx="3">
            <a:schemeClr val="accent1"/>
          </a:fillRef>
          <a:effectRef idx="3">
            <a:schemeClr val="accent1"/>
          </a:effectRef>
          <a:fontRef idx="minor">
            <a:schemeClr val="lt1"/>
          </a:fontRef>
        </p:style>
      </p:sp>
      <p:grpSp>
        <p:nvGrpSpPr>
          <p:cNvPr id="18" name="Group 17">
            <a:extLst>
              <a:ext uri="{FF2B5EF4-FFF2-40B4-BE49-F238E27FC236}">
                <a16:creationId xmlns:a16="http://schemas.microsoft.com/office/drawing/2014/main" id="{6F47D8B1-4E01-6542-2C1F-F832C0FFFE17}"/>
              </a:ext>
            </a:extLst>
          </p:cNvPr>
          <p:cNvGrpSpPr/>
          <p:nvPr/>
        </p:nvGrpSpPr>
        <p:grpSpPr>
          <a:xfrm>
            <a:off x="2085331" y="2304427"/>
            <a:ext cx="5763269" cy="2648573"/>
            <a:chOff x="1120776" y="2566111"/>
            <a:chExt cx="5763269" cy="2648573"/>
          </a:xfrm>
        </p:grpSpPr>
        <p:sp>
          <p:nvSpPr>
            <p:cNvPr id="19" name="L-Shape 18">
              <a:extLst>
                <a:ext uri="{FF2B5EF4-FFF2-40B4-BE49-F238E27FC236}">
                  <a16:creationId xmlns:a16="http://schemas.microsoft.com/office/drawing/2014/main" id="{172280DD-4CBB-E17C-035E-227D3F6649EE}"/>
                </a:ext>
              </a:extLst>
            </p:cNvPr>
            <p:cNvSpPr/>
            <p:nvPr/>
          </p:nvSpPr>
          <p:spPr>
            <a:xfrm rot="5400000">
              <a:off x="1387093" y="3742104"/>
              <a:ext cx="802186" cy="1334820"/>
            </a:xfrm>
            <a:prstGeom prst="corner">
              <a:avLst>
                <a:gd name="adj1" fmla="val 16120"/>
                <a:gd name="adj2" fmla="val 16110"/>
              </a:avLst>
            </a:prstGeom>
            <a:gradFill rotWithShape="0">
              <a:gsLst>
                <a:gs pos="93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C14C761A-BC82-A46E-06A8-5C437F7E3234}"/>
                </a:ext>
              </a:extLst>
            </p:cNvPr>
            <p:cNvSpPr/>
            <p:nvPr/>
          </p:nvSpPr>
          <p:spPr>
            <a:xfrm>
              <a:off x="1233316" y="4158358"/>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2500" kern="1200" dirty="0"/>
                <a:t>Recruit</a:t>
              </a:r>
            </a:p>
          </p:txBody>
        </p:sp>
        <p:sp>
          <p:nvSpPr>
            <p:cNvPr id="21" name="Isosceles Triangle 20">
              <a:extLst>
                <a:ext uri="{FF2B5EF4-FFF2-40B4-BE49-F238E27FC236}">
                  <a16:creationId xmlns:a16="http://schemas.microsoft.com/office/drawing/2014/main" id="{CA38DB0A-2772-4E91-8B3D-4A140FB34636}"/>
                </a:ext>
              </a:extLst>
            </p:cNvPr>
            <p:cNvSpPr/>
            <p:nvPr/>
          </p:nvSpPr>
          <p:spPr>
            <a:xfrm>
              <a:off x="2230897" y="3661273"/>
              <a:ext cx="227374" cy="227374"/>
            </a:xfrm>
            <a:prstGeom prst="triangle">
              <a:avLst>
                <a:gd name="adj" fmla="val 100000"/>
              </a:avLst>
            </a:prstGeom>
            <a:solidFill>
              <a:srgbClr val="618251"/>
            </a:solidFill>
            <a:effectLst>
              <a:outerShdw blurRad="40000" dist="23000" dir="5400000" rotWithShape="0">
                <a:schemeClr val="accent3">
                  <a:lumMod val="50000"/>
                  <a:alpha val="35000"/>
                </a:schemeClr>
              </a:outerShdw>
            </a:effectLst>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rgbClr r="0" g="0" b="0"/>
            </a:effectRef>
            <a:fontRef idx="minor">
              <a:schemeClr val="lt1"/>
            </a:fontRef>
          </p:style>
        </p:sp>
        <p:sp>
          <p:nvSpPr>
            <p:cNvPr id="22" name="L-Shape 21">
              <a:extLst>
                <a:ext uri="{FF2B5EF4-FFF2-40B4-BE49-F238E27FC236}">
                  <a16:creationId xmlns:a16="http://schemas.microsoft.com/office/drawing/2014/main" id="{931D6921-2D0A-BD58-4C19-78D840AF1E0F}"/>
                </a:ext>
              </a:extLst>
            </p:cNvPr>
            <p:cNvSpPr/>
            <p:nvPr/>
          </p:nvSpPr>
          <p:spPr>
            <a:xfrm rot="5400000">
              <a:off x="2862351" y="3394442"/>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343EB092-2278-DD13-294B-FFA17B973923}"/>
                </a:ext>
              </a:extLst>
            </p:cNvPr>
            <p:cNvSpPr/>
            <p:nvPr/>
          </p:nvSpPr>
          <p:spPr>
            <a:xfrm>
              <a:off x="2728446" y="3793304"/>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2500" kern="1200" dirty="0"/>
                <a:t>Orient</a:t>
              </a:r>
            </a:p>
          </p:txBody>
        </p:sp>
        <p:sp>
          <p:nvSpPr>
            <p:cNvPr id="24" name="Isosceles Triangle 23">
              <a:extLst>
                <a:ext uri="{FF2B5EF4-FFF2-40B4-BE49-F238E27FC236}">
                  <a16:creationId xmlns:a16="http://schemas.microsoft.com/office/drawing/2014/main" id="{B2DB7155-08CE-2AA1-C5C2-119498F8D909}"/>
                </a:ext>
              </a:extLst>
            </p:cNvPr>
            <p:cNvSpPr/>
            <p:nvPr/>
          </p:nvSpPr>
          <p:spPr>
            <a:xfrm>
              <a:off x="3706155" y="3296219"/>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5" name="L-Shape 24">
              <a:extLst>
                <a:ext uri="{FF2B5EF4-FFF2-40B4-BE49-F238E27FC236}">
                  <a16:creationId xmlns:a16="http://schemas.microsoft.com/office/drawing/2014/main" id="{4B28589B-4C89-BCFB-8419-EBE9F326F43A}"/>
                </a:ext>
              </a:extLst>
            </p:cNvPr>
            <p:cNvSpPr/>
            <p:nvPr/>
          </p:nvSpPr>
          <p:spPr>
            <a:xfrm rot="5400000">
              <a:off x="4337609" y="3029387"/>
              <a:ext cx="802186" cy="1334820"/>
            </a:xfrm>
            <a:prstGeom prst="corner">
              <a:avLst>
                <a:gd name="adj1" fmla="val 16120"/>
                <a:gd name="adj2" fmla="val 16110"/>
              </a:avLst>
            </a:prstGeom>
            <a:gradFill rotWithShape="0">
              <a:gsLst>
                <a:gs pos="90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BE2F1F2F-E5FC-13FD-8788-E6F1BEA9B546}"/>
                </a:ext>
              </a:extLst>
            </p:cNvPr>
            <p:cNvSpPr/>
            <p:nvPr/>
          </p:nvSpPr>
          <p:spPr>
            <a:xfrm>
              <a:off x="4203704" y="3428250"/>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2500" kern="1200" dirty="0"/>
                <a:t>Train</a:t>
              </a:r>
            </a:p>
          </p:txBody>
        </p:sp>
        <p:sp>
          <p:nvSpPr>
            <p:cNvPr id="27" name="Isosceles Triangle 26">
              <a:extLst>
                <a:ext uri="{FF2B5EF4-FFF2-40B4-BE49-F238E27FC236}">
                  <a16:creationId xmlns:a16="http://schemas.microsoft.com/office/drawing/2014/main" id="{BDE3B61C-9631-3FA1-63D9-286F027ECC09}"/>
                </a:ext>
              </a:extLst>
            </p:cNvPr>
            <p:cNvSpPr/>
            <p:nvPr/>
          </p:nvSpPr>
          <p:spPr>
            <a:xfrm>
              <a:off x="5181413" y="2931165"/>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8" name="L-Shape 27">
              <a:extLst>
                <a:ext uri="{FF2B5EF4-FFF2-40B4-BE49-F238E27FC236}">
                  <a16:creationId xmlns:a16="http://schemas.microsoft.com/office/drawing/2014/main" id="{5174EDAD-4A40-0071-1F56-37564F7189E9}"/>
                </a:ext>
              </a:extLst>
            </p:cNvPr>
            <p:cNvSpPr/>
            <p:nvPr/>
          </p:nvSpPr>
          <p:spPr>
            <a:xfrm rot="5400000">
              <a:off x="5812867" y="2664333"/>
              <a:ext cx="802186" cy="1334820"/>
            </a:xfrm>
            <a:prstGeom prst="corner">
              <a:avLst>
                <a:gd name="adj1" fmla="val 16120"/>
                <a:gd name="adj2" fmla="val 16110"/>
              </a:avLst>
            </a:prstGeom>
            <a:gradFill rotWithShape="0">
              <a:gsLst>
                <a:gs pos="88000">
                  <a:srgbClr val="618251"/>
                </a:gs>
                <a:gs pos="100000">
                  <a:srgbClr val="CADAB1"/>
                </a:gs>
              </a:gsLst>
            </a:gra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95C47157-C9B0-0FD0-A56F-42BFFFCE9158}"/>
                </a:ext>
              </a:extLst>
            </p:cNvPr>
            <p:cNvSpPr/>
            <p:nvPr/>
          </p:nvSpPr>
          <p:spPr>
            <a:xfrm>
              <a:off x="5678962" y="3063196"/>
              <a:ext cx="1205083" cy="1056326"/>
            </a:xfrm>
            <a:custGeom>
              <a:avLst/>
              <a:gdLst>
                <a:gd name="connsiteX0" fmla="*/ 0 w 1205083"/>
                <a:gd name="connsiteY0" fmla="*/ 0 h 1056326"/>
                <a:gd name="connsiteX1" fmla="*/ 1205083 w 1205083"/>
                <a:gd name="connsiteY1" fmla="*/ 0 h 1056326"/>
                <a:gd name="connsiteX2" fmla="*/ 1205083 w 1205083"/>
                <a:gd name="connsiteY2" fmla="*/ 1056326 h 1056326"/>
                <a:gd name="connsiteX3" fmla="*/ 0 w 1205083"/>
                <a:gd name="connsiteY3" fmla="*/ 1056326 h 1056326"/>
                <a:gd name="connsiteX4" fmla="*/ 0 w 1205083"/>
                <a:gd name="connsiteY4" fmla="*/ 0 h 105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83" h="1056326">
                  <a:moveTo>
                    <a:pt x="0" y="0"/>
                  </a:moveTo>
                  <a:lnTo>
                    <a:pt x="1205083" y="0"/>
                  </a:lnTo>
                  <a:lnTo>
                    <a:pt x="1205083" y="1056326"/>
                  </a:lnTo>
                  <a:lnTo>
                    <a:pt x="0" y="10563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2500" kern="1200" dirty="0"/>
                <a:t>Engage</a:t>
              </a:r>
            </a:p>
          </p:txBody>
        </p:sp>
        <p:sp>
          <p:nvSpPr>
            <p:cNvPr id="30" name="Isosceles Triangle 29">
              <a:extLst>
                <a:ext uri="{FF2B5EF4-FFF2-40B4-BE49-F238E27FC236}">
                  <a16:creationId xmlns:a16="http://schemas.microsoft.com/office/drawing/2014/main" id="{0CC937F2-52CF-7350-2636-38A4006558AD}"/>
                </a:ext>
              </a:extLst>
            </p:cNvPr>
            <p:cNvSpPr/>
            <p:nvPr/>
          </p:nvSpPr>
          <p:spPr>
            <a:xfrm>
              <a:off x="6656671" y="2566111"/>
              <a:ext cx="227374" cy="227374"/>
            </a:xfrm>
            <a:prstGeom prst="triangle">
              <a:avLst>
                <a:gd name="adj" fmla="val 100000"/>
              </a:avLst>
            </a:prstGeom>
            <a:solidFill>
              <a:srgbClr val="618251"/>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sp>
        <p:nvSpPr>
          <p:cNvPr id="4" name="Slide Number Placeholder 3">
            <a:extLst>
              <a:ext uri="{FF2B5EF4-FFF2-40B4-BE49-F238E27FC236}">
                <a16:creationId xmlns:a16="http://schemas.microsoft.com/office/drawing/2014/main" id="{B9B79018-3145-4561-8504-A0E9CA7C088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754ED01-E2A0-4C1E-8E21-014B9904157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650" b="0" i="0" u="none" strike="noStrike" kern="1200" cap="none" spc="0" normalizeH="0" baseline="0" noProof="0" dirty="0">
              <a:ln>
                <a:noFill/>
              </a:ln>
              <a:solidFill>
                <a:srgbClr val="FFFFFF"/>
              </a:solidFill>
              <a:effectLst/>
              <a:uLnTx/>
              <a:uFillTx/>
              <a:latin typeface="Franklin Gothic Book"/>
              <a:ea typeface="+mn-ea"/>
              <a:cs typeface="+mn-cs"/>
            </a:endParaRPr>
          </a:p>
        </p:txBody>
      </p:sp>
      <p:grpSp>
        <p:nvGrpSpPr>
          <p:cNvPr id="2" name="Group 1">
            <a:extLst>
              <a:ext uri="{FF2B5EF4-FFF2-40B4-BE49-F238E27FC236}">
                <a16:creationId xmlns:a16="http://schemas.microsoft.com/office/drawing/2014/main" id="{B58FA4FD-4EE4-4719-B268-32F753CF5A08}"/>
              </a:ext>
            </a:extLst>
          </p:cNvPr>
          <p:cNvGrpSpPr/>
          <p:nvPr/>
        </p:nvGrpSpPr>
        <p:grpSpPr>
          <a:xfrm>
            <a:off x="7849690" y="1873917"/>
            <a:ext cx="2742110" cy="2732403"/>
            <a:chOff x="7995745" y="2044911"/>
            <a:chExt cx="2742110" cy="2732403"/>
          </a:xfrm>
        </p:grpSpPr>
        <p:sp>
          <p:nvSpPr>
            <p:cNvPr id="3" name="Freeform: Shape 2">
              <a:extLst>
                <a:ext uri="{FF2B5EF4-FFF2-40B4-BE49-F238E27FC236}">
                  <a16:creationId xmlns:a16="http://schemas.microsoft.com/office/drawing/2014/main" id="{BF0E9038-B5F8-4BCE-87F0-635AB6314711}"/>
                </a:ext>
              </a:extLst>
            </p:cNvPr>
            <p:cNvSpPr/>
            <p:nvPr/>
          </p:nvSpPr>
          <p:spPr>
            <a:xfrm>
              <a:off x="8179000" y="2194092"/>
              <a:ext cx="2412790" cy="2412790"/>
            </a:xfrm>
            <a:custGeom>
              <a:avLst/>
              <a:gdLst>
                <a:gd name="connsiteX0" fmla="*/ 1206395 w 2412790"/>
                <a:gd name="connsiteY0" fmla="*/ 0 h 2412790"/>
                <a:gd name="connsiteX1" fmla="*/ 2251164 w 2412790"/>
                <a:gd name="connsiteY1" fmla="*/ 603197 h 2412790"/>
                <a:gd name="connsiteX2" fmla="*/ 2251164 w 2412790"/>
                <a:gd name="connsiteY2" fmla="*/ 1809592 h 2412790"/>
                <a:gd name="connsiteX3" fmla="*/ 1206395 w 2412790"/>
                <a:gd name="connsiteY3" fmla="*/ 1206395 h 2412790"/>
                <a:gd name="connsiteX4" fmla="*/ 1206395 w 2412790"/>
                <a:gd name="connsiteY4" fmla="*/ 0 h 241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790" h="2412790">
                  <a:moveTo>
                    <a:pt x="1206395" y="0"/>
                  </a:moveTo>
                  <a:cubicBezTo>
                    <a:pt x="1637398" y="0"/>
                    <a:pt x="2035662" y="229938"/>
                    <a:pt x="2251164" y="603197"/>
                  </a:cubicBezTo>
                  <a:cubicBezTo>
                    <a:pt x="2466666" y="976457"/>
                    <a:pt x="2466666" y="1436332"/>
                    <a:pt x="2251164" y="1809592"/>
                  </a:cubicBezTo>
                  <a:lnTo>
                    <a:pt x="1206395" y="1206395"/>
                  </a:lnTo>
                  <a:lnTo>
                    <a:pt x="1206395" y="0"/>
                  </a:lnTo>
                  <a:close/>
                </a:path>
              </a:pathLst>
            </a:custGeom>
            <a:gradFill flip="none" rotWithShape="0">
              <a:gsLst>
                <a:gs pos="0">
                  <a:schemeClr val="bg1"/>
                </a:gs>
                <a:gs pos="91000">
                  <a:srgbClr val="B3C6AB"/>
                </a:gs>
              </a:gsLst>
              <a:path path="circle">
                <a:fillToRect l="50000" t="130000" r="50000" b="-30000"/>
              </a:path>
              <a:tileRect/>
            </a:gradFill>
          </p:spPr>
          <p:style>
            <a:lnRef idx="0">
              <a:schemeClr val="accent2"/>
            </a:lnRef>
            <a:fillRef idx="3">
              <a:schemeClr val="accent2"/>
            </a:fillRef>
            <a:effectRef idx="3">
              <a:schemeClr val="accent2"/>
            </a:effectRef>
            <a:fontRef idx="minor">
              <a:schemeClr val="lt1"/>
            </a:fontRef>
          </p:style>
          <p:txBody>
            <a:bodyPr spcFirstLastPara="0" vert="horz" wrap="square" lIns="1298269" tIns="537952" rIns="306150" bIns="1210086" numCol="1" spcCol="1270" anchor="ctr" anchorCtr="0">
              <a:noAutofit/>
            </a:bodyPr>
            <a:lstStyle/>
            <a:p>
              <a:pPr marL="0" lvl="0" indent="0" algn="ctr" defTabSz="933450">
                <a:lnSpc>
                  <a:spcPct val="90000"/>
                </a:lnSpc>
                <a:spcBef>
                  <a:spcPct val="0"/>
                </a:spcBef>
                <a:spcAft>
                  <a:spcPct val="35000"/>
                </a:spcAft>
                <a:buNone/>
              </a:pPr>
              <a:r>
                <a:rPr lang="en-CA" sz="2100" kern="1200" dirty="0">
                  <a:solidFill>
                    <a:schemeClr val="tx1"/>
                  </a:solidFill>
                </a:rPr>
                <a:t>Train</a:t>
              </a:r>
            </a:p>
          </p:txBody>
        </p:sp>
        <p:sp>
          <p:nvSpPr>
            <p:cNvPr id="7" name="Freeform: Shape 6">
              <a:extLst>
                <a:ext uri="{FF2B5EF4-FFF2-40B4-BE49-F238E27FC236}">
                  <a16:creationId xmlns:a16="http://schemas.microsoft.com/office/drawing/2014/main" id="{0027D553-22DE-4B23-8C45-0C69D3E8F433}"/>
                </a:ext>
              </a:extLst>
            </p:cNvPr>
            <p:cNvSpPr/>
            <p:nvPr/>
          </p:nvSpPr>
          <p:spPr>
            <a:xfrm>
              <a:off x="8161857" y="2236182"/>
              <a:ext cx="2412790" cy="2412790"/>
            </a:xfrm>
            <a:custGeom>
              <a:avLst/>
              <a:gdLst>
                <a:gd name="connsiteX0" fmla="*/ 2251164 w 2412790"/>
                <a:gd name="connsiteY0" fmla="*/ 1809592 h 2412790"/>
                <a:gd name="connsiteX1" fmla="*/ 1206395 w 2412790"/>
                <a:gd name="connsiteY1" fmla="*/ 2412790 h 2412790"/>
                <a:gd name="connsiteX2" fmla="*/ 161626 w 2412790"/>
                <a:gd name="connsiteY2" fmla="*/ 1809593 h 2412790"/>
                <a:gd name="connsiteX3" fmla="*/ 1206395 w 2412790"/>
                <a:gd name="connsiteY3" fmla="*/ 1206395 h 2412790"/>
                <a:gd name="connsiteX4" fmla="*/ 2251164 w 2412790"/>
                <a:gd name="connsiteY4" fmla="*/ 1809592 h 241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790" h="2412790">
                  <a:moveTo>
                    <a:pt x="2251164" y="1809592"/>
                  </a:moveTo>
                  <a:cubicBezTo>
                    <a:pt x="2035662" y="2182852"/>
                    <a:pt x="1637399" y="2412790"/>
                    <a:pt x="1206395" y="2412790"/>
                  </a:cubicBezTo>
                  <a:cubicBezTo>
                    <a:pt x="775392" y="2412790"/>
                    <a:pt x="377128" y="2182852"/>
                    <a:pt x="161626" y="1809593"/>
                  </a:cubicBezTo>
                  <a:lnTo>
                    <a:pt x="1206395" y="1206395"/>
                  </a:lnTo>
                  <a:lnTo>
                    <a:pt x="2251164" y="1809592"/>
                  </a:lnTo>
                  <a:close/>
                </a:path>
              </a:pathLst>
            </a:custGeom>
            <a:gradFill flip="none" rotWithShape="0">
              <a:gsLst>
                <a:gs pos="0">
                  <a:schemeClr val="bg1"/>
                </a:gs>
                <a:gs pos="91000">
                  <a:srgbClr val="B3C6AB"/>
                </a:gs>
              </a:gsLst>
              <a:path path="circle">
                <a:fillToRect l="50000" t="-80000" r="50000" b="180000"/>
              </a:path>
              <a:tileRect/>
            </a:gradFill>
          </p:spPr>
          <p:style>
            <a:lnRef idx="0">
              <a:schemeClr val="accent2"/>
            </a:lnRef>
            <a:fillRef idx="3">
              <a:schemeClr val="accent2"/>
            </a:fillRef>
            <a:effectRef idx="3">
              <a:schemeClr val="accent2"/>
            </a:effectRef>
            <a:fontRef idx="minor">
              <a:schemeClr val="lt1"/>
            </a:fontRef>
          </p:style>
          <p:txBody>
            <a:bodyPr spcFirstLastPara="0" vert="horz" wrap="square" lIns="601144" tIns="1592111" rIns="572420" bIns="242098" numCol="1" spcCol="1270" anchor="ctr" anchorCtr="0">
              <a:noAutofit/>
            </a:bodyPr>
            <a:lstStyle/>
            <a:p>
              <a:pPr marL="0" lvl="0" indent="0" algn="ctr" defTabSz="933450">
                <a:lnSpc>
                  <a:spcPct val="90000"/>
                </a:lnSpc>
                <a:spcBef>
                  <a:spcPct val="0"/>
                </a:spcBef>
                <a:spcAft>
                  <a:spcPct val="35000"/>
                </a:spcAft>
                <a:buNone/>
              </a:pPr>
              <a:r>
                <a:rPr lang="en-CA" sz="2100" kern="1200" dirty="0">
                  <a:solidFill>
                    <a:schemeClr val="tx1"/>
                  </a:solidFill>
                </a:rPr>
                <a:t>Orient</a:t>
              </a:r>
            </a:p>
          </p:txBody>
        </p:sp>
        <p:sp>
          <p:nvSpPr>
            <p:cNvPr id="11" name="Freeform: Shape 10">
              <a:extLst>
                <a:ext uri="{FF2B5EF4-FFF2-40B4-BE49-F238E27FC236}">
                  <a16:creationId xmlns:a16="http://schemas.microsoft.com/office/drawing/2014/main" id="{F9998DB4-CB5F-45E1-8EB0-367251A8EA60}"/>
                </a:ext>
              </a:extLst>
            </p:cNvPr>
            <p:cNvSpPr/>
            <p:nvPr/>
          </p:nvSpPr>
          <p:spPr>
            <a:xfrm>
              <a:off x="8142108" y="2200945"/>
              <a:ext cx="2412790" cy="2412790"/>
            </a:xfrm>
            <a:custGeom>
              <a:avLst/>
              <a:gdLst>
                <a:gd name="connsiteX0" fmla="*/ 161626 w 2412790"/>
                <a:gd name="connsiteY0" fmla="*/ 1809593 h 2412790"/>
                <a:gd name="connsiteX1" fmla="*/ 161626 w 2412790"/>
                <a:gd name="connsiteY1" fmla="*/ 603198 h 2412790"/>
                <a:gd name="connsiteX2" fmla="*/ 1206395 w 2412790"/>
                <a:gd name="connsiteY2" fmla="*/ 0 h 2412790"/>
                <a:gd name="connsiteX3" fmla="*/ 1206395 w 2412790"/>
                <a:gd name="connsiteY3" fmla="*/ 1206395 h 2412790"/>
                <a:gd name="connsiteX4" fmla="*/ 161626 w 2412790"/>
                <a:gd name="connsiteY4" fmla="*/ 1809593 h 241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790" h="2412790">
                  <a:moveTo>
                    <a:pt x="161626" y="1809593"/>
                  </a:moveTo>
                  <a:cubicBezTo>
                    <a:pt x="-53876" y="1436333"/>
                    <a:pt x="-53876" y="976458"/>
                    <a:pt x="161626" y="603198"/>
                  </a:cubicBezTo>
                  <a:cubicBezTo>
                    <a:pt x="377128" y="229938"/>
                    <a:pt x="775391" y="0"/>
                    <a:pt x="1206395" y="0"/>
                  </a:cubicBezTo>
                  <a:lnTo>
                    <a:pt x="1206395" y="1206395"/>
                  </a:lnTo>
                  <a:lnTo>
                    <a:pt x="161626" y="1809593"/>
                  </a:lnTo>
                  <a:close/>
                </a:path>
              </a:pathLst>
            </a:custGeom>
            <a:gradFill flip="none" rotWithShape="0">
              <a:gsLst>
                <a:gs pos="0">
                  <a:schemeClr val="bg1"/>
                </a:gs>
                <a:gs pos="91000">
                  <a:srgbClr val="B3C6AB"/>
                </a:gs>
              </a:gsLst>
              <a:path path="circle">
                <a:fillToRect l="50000" t="130000" r="50000" b="-30000"/>
              </a:path>
              <a:tileRect/>
            </a:gradFill>
          </p:spPr>
          <p:style>
            <a:lnRef idx="0">
              <a:schemeClr val="accent2"/>
            </a:lnRef>
            <a:fillRef idx="3">
              <a:schemeClr val="accent2"/>
            </a:fillRef>
            <a:effectRef idx="3">
              <a:schemeClr val="accent2"/>
            </a:effectRef>
            <a:fontRef idx="minor">
              <a:schemeClr val="lt1"/>
            </a:fontRef>
          </p:style>
          <p:txBody>
            <a:bodyPr spcFirstLastPara="0" vert="horz" wrap="square" lIns="306151" tIns="537951" rIns="1298268" bIns="1210087" numCol="1" spcCol="1270" anchor="ctr" anchorCtr="0">
              <a:noAutofit/>
            </a:bodyPr>
            <a:lstStyle/>
            <a:p>
              <a:pPr marL="0" lvl="0" indent="0" algn="ctr" defTabSz="933450">
                <a:lnSpc>
                  <a:spcPct val="90000"/>
                </a:lnSpc>
                <a:spcBef>
                  <a:spcPct val="0"/>
                </a:spcBef>
                <a:spcAft>
                  <a:spcPct val="35000"/>
                </a:spcAft>
                <a:buNone/>
              </a:pPr>
              <a:r>
                <a:rPr lang="en-CA" sz="2100" kern="1200" dirty="0">
                  <a:solidFill>
                    <a:schemeClr val="tx1"/>
                  </a:solidFill>
                </a:rPr>
                <a:t>Recruit</a:t>
              </a:r>
            </a:p>
          </p:txBody>
        </p:sp>
        <p:sp>
          <p:nvSpPr>
            <p:cNvPr id="13" name="Arrow: Circular 12">
              <a:extLst>
                <a:ext uri="{FF2B5EF4-FFF2-40B4-BE49-F238E27FC236}">
                  <a16:creationId xmlns:a16="http://schemas.microsoft.com/office/drawing/2014/main" id="{DBAAAB94-7FEE-42D3-A656-3EE569383879}"/>
                </a:ext>
              </a:extLst>
            </p:cNvPr>
            <p:cNvSpPr/>
            <p:nvPr/>
          </p:nvSpPr>
          <p:spPr>
            <a:xfrm rot="17939317" flipV="1">
              <a:off x="8026338" y="2065797"/>
              <a:ext cx="2711517" cy="2711517"/>
            </a:xfrm>
            <a:prstGeom prst="circularArrow">
              <a:avLst>
                <a:gd name="adj1" fmla="val 5085"/>
                <a:gd name="adj2" fmla="val 327528"/>
                <a:gd name="adj3" fmla="val 1472472"/>
                <a:gd name="adj4" fmla="val 16199432"/>
                <a:gd name="adj5" fmla="val 5932"/>
              </a:avLst>
            </a:prstGeom>
            <a:gradFill flip="none" rotWithShape="1">
              <a:gsLst>
                <a:gs pos="88000">
                  <a:srgbClr val="618252"/>
                </a:gs>
                <a:gs pos="100000">
                  <a:srgbClr val="E5EBE6"/>
                </a:gs>
              </a:gsLst>
              <a:path path="rect">
                <a:fillToRect l="100000" t="100000"/>
              </a:path>
              <a:tileRect r="-100000" b="-100000"/>
            </a:gradFill>
          </p:spPr>
          <p:style>
            <a:lnRef idx="0">
              <a:schemeClr val="accent1"/>
            </a:lnRef>
            <a:fillRef idx="3">
              <a:schemeClr val="accent1"/>
            </a:fillRef>
            <a:effectRef idx="3">
              <a:schemeClr val="accent1"/>
            </a:effectRef>
            <a:fontRef idx="minor">
              <a:schemeClr val="lt1"/>
            </a:fontRef>
          </p:style>
        </p:sp>
        <p:sp>
          <p:nvSpPr>
            <p:cNvPr id="14" name="Arrow: Circular 13">
              <a:extLst>
                <a:ext uri="{FF2B5EF4-FFF2-40B4-BE49-F238E27FC236}">
                  <a16:creationId xmlns:a16="http://schemas.microsoft.com/office/drawing/2014/main" id="{0254C69B-88F1-4BDA-867D-1CAD1A52A537}"/>
                </a:ext>
              </a:extLst>
            </p:cNvPr>
            <p:cNvSpPr/>
            <p:nvPr/>
          </p:nvSpPr>
          <p:spPr>
            <a:xfrm flipH="1">
              <a:off x="8022825" y="2062804"/>
              <a:ext cx="2711517" cy="2711517"/>
            </a:xfrm>
            <a:prstGeom prst="circularArrow">
              <a:avLst>
                <a:gd name="adj1" fmla="val 5085"/>
                <a:gd name="adj2" fmla="val 327528"/>
                <a:gd name="adj3" fmla="val 8671970"/>
                <a:gd name="adj4" fmla="val 1800502"/>
                <a:gd name="adj5" fmla="val 5932"/>
              </a:avLst>
            </a:prstGeom>
            <a:gradFill flip="none" rotWithShape="1">
              <a:gsLst>
                <a:gs pos="45122">
                  <a:srgbClr val="618252"/>
                </a:gs>
                <a:gs pos="66000">
                  <a:srgbClr val="618252"/>
                </a:gs>
                <a:gs pos="100000">
                  <a:srgbClr val="E5EBE6"/>
                </a:gs>
              </a:gsLst>
              <a:path path="rect">
                <a:fillToRect l="100000" t="100000"/>
              </a:path>
              <a:tileRect r="-100000" b="-100000"/>
            </a:gradFill>
          </p:spPr>
          <p:style>
            <a:lnRef idx="0">
              <a:schemeClr val="accent1"/>
            </a:lnRef>
            <a:fillRef idx="3">
              <a:schemeClr val="accent1"/>
            </a:fillRef>
            <a:effectRef idx="3">
              <a:schemeClr val="accent1"/>
            </a:effectRef>
            <a:fontRef idx="minor">
              <a:schemeClr val="lt1"/>
            </a:fontRef>
          </p:style>
        </p:sp>
        <p:sp>
          <p:nvSpPr>
            <p:cNvPr id="15" name="Arrow: Circular 14">
              <a:extLst>
                <a:ext uri="{FF2B5EF4-FFF2-40B4-BE49-F238E27FC236}">
                  <a16:creationId xmlns:a16="http://schemas.microsoft.com/office/drawing/2014/main" id="{FD0089A3-0FAD-401F-9890-5C06FDED3AB1}"/>
                </a:ext>
              </a:extLst>
            </p:cNvPr>
            <p:cNvSpPr/>
            <p:nvPr/>
          </p:nvSpPr>
          <p:spPr>
            <a:xfrm rot="3603415" flipV="1">
              <a:off x="7995745" y="2044911"/>
              <a:ext cx="2711517" cy="2711517"/>
            </a:xfrm>
            <a:prstGeom prst="circularArrow">
              <a:avLst>
                <a:gd name="adj1" fmla="val 5085"/>
                <a:gd name="adj2" fmla="val 327528"/>
                <a:gd name="adj3" fmla="val 15873039"/>
                <a:gd name="adj4" fmla="val 9000000"/>
                <a:gd name="adj5" fmla="val 5932"/>
              </a:avLst>
            </a:prstGeom>
            <a:gradFill flip="none" rotWithShape="1">
              <a:gsLst>
                <a:gs pos="90000">
                  <a:srgbClr val="618251"/>
                </a:gs>
                <a:gs pos="100000">
                  <a:srgbClr val="E5EBE6"/>
                </a:gs>
              </a:gsLst>
              <a:path path="rect">
                <a:fillToRect l="100000" t="100000"/>
              </a:path>
              <a:tileRect r="-100000" b="-100000"/>
            </a:gradFill>
          </p:spPr>
          <p:style>
            <a:lnRef idx="0">
              <a:schemeClr val="accent1"/>
            </a:lnRef>
            <a:fillRef idx="3">
              <a:schemeClr val="accent1"/>
            </a:fillRef>
            <a:effectRef idx="3">
              <a:schemeClr val="accent1"/>
            </a:effectRef>
            <a:fontRef idx="minor">
              <a:schemeClr val="lt1"/>
            </a:fontRef>
          </p:style>
        </p:sp>
      </p:grpSp>
      <p:sp>
        <p:nvSpPr>
          <p:cNvPr id="8" name="TextBox 7">
            <a:extLst>
              <a:ext uri="{FF2B5EF4-FFF2-40B4-BE49-F238E27FC236}">
                <a16:creationId xmlns:a16="http://schemas.microsoft.com/office/drawing/2014/main" id="{A586D954-1124-480B-A532-01498BEC0D5F}"/>
              </a:ext>
            </a:extLst>
          </p:cNvPr>
          <p:cNvSpPr txBox="1"/>
          <p:nvPr/>
        </p:nvSpPr>
        <p:spPr>
          <a:xfrm>
            <a:off x="1117171" y="4648200"/>
            <a:ext cx="9550830" cy="646331"/>
          </a:xfrm>
          <a:prstGeom prst="rect">
            <a:avLst/>
          </a:prstGeom>
          <a:gradFill>
            <a:gsLst>
              <a:gs pos="65000">
                <a:srgbClr val="618251"/>
              </a:gs>
              <a:gs pos="100000">
                <a:srgbClr val="B3C6AB"/>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CA" sz="1800" b="1" i="0" u="none" strike="noStrike" kern="1200" cap="none" spc="0" normalizeH="0" baseline="0" noProof="0" dirty="0">
                <a:ln>
                  <a:noFill/>
                </a:ln>
                <a:solidFill>
                  <a:srgbClr val="FFFFFF"/>
                </a:solidFill>
                <a:effectLst/>
                <a:uLnTx/>
                <a:uFillTx/>
                <a:latin typeface="Franklin Gothic Book"/>
                <a:ea typeface="+mn-ea"/>
                <a:cs typeface="+mn-cs"/>
              </a:rPr>
            </a:br>
            <a:r>
              <a:rPr kumimoji="0" lang="en-CA" sz="1800" b="1" i="0" u="none" strike="noStrike" kern="1200" cap="none" spc="0" normalizeH="0" baseline="0" noProof="0" dirty="0">
                <a:ln>
                  <a:noFill/>
                </a:ln>
                <a:solidFill>
                  <a:srgbClr val="FFFFFF"/>
                </a:solidFill>
                <a:effectLst/>
                <a:uLnTx/>
                <a:uFillTx/>
                <a:latin typeface="Franklin Gothic Book"/>
                <a:ea typeface="+mn-ea"/>
                <a:cs typeface="+mn-cs"/>
              </a:rPr>
              <a:t>Patient Representative Terms of Reference 	Patient Representative Roles &amp; Responsibilities</a:t>
            </a:r>
          </a:p>
        </p:txBody>
      </p:sp>
      <p:grpSp>
        <p:nvGrpSpPr>
          <p:cNvPr id="35" name="Group 34">
            <a:extLst>
              <a:ext uri="{FF2B5EF4-FFF2-40B4-BE49-F238E27FC236}">
                <a16:creationId xmlns:a16="http://schemas.microsoft.com/office/drawing/2014/main" id="{1C312A98-8564-7EED-E329-A10BCB4C6B39}"/>
              </a:ext>
            </a:extLst>
          </p:cNvPr>
          <p:cNvGrpSpPr/>
          <p:nvPr/>
        </p:nvGrpSpPr>
        <p:grpSpPr>
          <a:xfrm>
            <a:off x="2057401" y="5791200"/>
            <a:ext cx="8610599" cy="381000"/>
            <a:chOff x="1143000" y="990600"/>
            <a:chExt cx="8610599" cy="381000"/>
          </a:xfrm>
        </p:grpSpPr>
        <p:sp>
          <p:nvSpPr>
            <p:cNvPr id="16" name="TextBox 15">
              <a:extLst>
                <a:ext uri="{FF2B5EF4-FFF2-40B4-BE49-F238E27FC236}">
                  <a16:creationId xmlns:a16="http://schemas.microsoft.com/office/drawing/2014/main" id="{A0BFE511-4FE7-41E3-868A-23D1A2D2FB59}"/>
                </a:ext>
              </a:extLst>
            </p:cNvPr>
            <p:cNvSpPr txBox="1"/>
            <p:nvPr/>
          </p:nvSpPr>
          <p:spPr>
            <a:xfrm>
              <a:off x="1143000" y="1000288"/>
              <a:ext cx="1259243" cy="369332"/>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Franklin Gothic Book"/>
                  <a:ea typeface="+mn-ea"/>
                  <a:cs typeface="+mn-cs"/>
                </a:rPr>
                <a:t>Inform</a:t>
              </a:r>
            </a:p>
          </p:txBody>
        </p:sp>
        <p:sp>
          <p:nvSpPr>
            <p:cNvPr id="17" name="TextBox 16">
              <a:extLst>
                <a:ext uri="{FF2B5EF4-FFF2-40B4-BE49-F238E27FC236}">
                  <a16:creationId xmlns:a16="http://schemas.microsoft.com/office/drawing/2014/main" id="{3F3DFE01-2E39-445C-B5C0-C1B5D4F209B6}"/>
                </a:ext>
              </a:extLst>
            </p:cNvPr>
            <p:cNvSpPr txBox="1"/>
            <p:nvPr/>
          </p:nvSpPr>
          <p:spPr>
            <a:xfrm>
              <a:off x="4648200" y="1002268"/>
              <a:ext cx="1143000" cy="369332"/>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Franklin Gothic Book"/>
                  <a:ea typeface="+mn-ea"/>
                  <a:cs typeface="+mn-cs"/>
                </a:rPr>
                <a:t>Involve</a:t>
              </a:r>
            </a:p>
          </p:txBody>
        </p:sp>
        <p:sp>
          <p:nvSpPr>
            <p:cNvPr id="6" name="Arrow: Right 5">
              <a:extLst>
                <a:ext uri="{FF2B5EF4-FFF2-40B4-BE49-F238E27FC236}">
                  <a16:creationId xmlns:a16="http://schemas.microsoft.com/office/drawing/2014/main" id="{A81371BE-DE85-46BE-8916-C684EB9BAF87}"/>
                </a:ext>
              </a:extLst>
            </p:cNvPr>
            <p:cNvSpPr/>
            <p:nvPr/>
          </p:nvSpPr>
          <p:spPr>
            <a:xfrm>
              <a:off x="2609470" y="1128938"/>
              <a:ext cx="1810130" cy="124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extBox 32">
              <a:extLst>
                <a:ext uri="{FF2B5EF4-FFF2-40B4-BE49-F238E27FC236}">
                  <a16:creationId xmlns:a16="http://schemas.microsoft.com/office/drawing/2014/main" id="{9099886F-4312-0973-A712-DB18BFD4671E}"/>
                </a:ext>
              </a:extLst>
            </p:cNvPr>
            <p:cNvSpPr txBox="1"/>
            <p:nvPr/>
          </p:nvSpPr>
          <p:spPr>
            <a:xfrm>
              <a:off x="8037156" y="990600"/>
              <a:ext cx="1716443" cy="369332"/>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Franklin Gothic Book"/>
                  <a:ea typeface="+mn-ea"/>
                  <a:cs typeface="+mn-cs"/>
                </a:rPr>
                <a:t>Collaborate</a:t>
              </a:r>
            </a:p>
          </p:txBody>
        </p:sp>
        <p:sp>
          <p:nvSpPr>
            <p:cNvPr id="34" name="Arrow: Right 33">
              <a:extLst>
                <a:ext uri="{FF2B5EF4-FFF2-40B4-BE49-F238E27FC236}">
                  <a16:creationId xmlns:a16="http://schemas.microsoft.com/office/drawing/2014/main" id="{AA26A6A8-B033-6070-C9B8-B22D8BBFCDEB}"/>
                </a:ext>
              </a:extLst>
            </p:cNvPr>
            <p:cNvSpPr/>
            <p:nvPr/>
          </p:nvSpPr>
          <p:spPr>
            <a:xfrm>
              <a:off x="6019800" y="1117270"/>
              <a:ext cx="1810130" cy="124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2" name="Title 1">
            <a:extLst>
              <a:ext uri="{FF2B5EF4-FFF2-40B4-BE49-F238E27FC236}">
                <a16:creationId xmlns:a16="http://schemas.microsoft.com/office/drawing/2014/main" id="{8DDD50C3-E1C0-8004-66B4-26A2ECDEED51}"/>
              </a:ext>
            </a:extLst>
          </p:cNvPr>
          <p:cNvSpPr txBox="1">
            <a:spLocks/>
          </p:cNvSpPr>
          <p:nvPr/>
        </p:nvSpPr>
        <p:spPr>
          <a:xfrm>
            <a:off x="381000" y="228600"/>
            <a:ext cx="11329259" cy="5486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strike="noStrike" kern="1200" cap="none" baseline="0">
                <a:solidFill>
                  <a:srgbClr val="519136"/>
                </a:solidFill>
                <a:latin typeface="Calibri" panose="020F0502020204030204" pitchFamily="34" charset="0"/>
                <a:ea typeface="+mj-ea"/>
                <a:cs typeface="+mj-cs"/>
              </a:defRPr>
            </a:lvl1pPr>
          </a:lstStyle>
          <a:p>
            <a:pPr algn="l"/>
            <a:r>
              <a:rPr lang="en-CA" sz="4000" dirty="0">
                <a:solidFill>
                  <a:srgbClr val="3D6D28"/>
                </a:solidFill>
              </a:rPr>
              <a:t>Patient Engagement in CCTG</a:t>
            </a:r>
          </a:p>
        </p:txBody>
      </p:sp>
      <p:sp>
        <p:nvSpPr>
          <p:cNvPr id="43" name="TextBox 42">
            <a:extLst>
              <a:ext uri="{FF2B5EF4-FFF2-40B4-BE49-F238E27FC236}">
                <a16:creationId xmlns:a16="http://schemas.microsoft.com/office/drawing/2014/main" id="{82CB61C3-1B41-ED1E-E5D2-B0D5FC34BAF8}"/>
              </a:ext>
            </a:extLst>
          </p:cNvPr>
          <p:cNvSpPr txBox="1"/>
          <p:nvPr/>
        </p:nvSpPr>
        <p:spPr>
          <a:xfrm>
            <a:off x="1006883" y="5802868"/>
            <a:ext cx="745717" cy="400110"/>
          </a:xfrm>
          <a:prstGeom prst="rect">
            <a:avLst/>
          </a:prstGeom>
          <a:noFill/>
        </p:spPr>
        <p:txBody>
          <a:bodyPr wrap="none" rtlCol="0">
            <a:spAutoFit/>
          </a:bodyPr>
          <a:lstStyle/>
          <a:p>
            <a:r>
              <a:rPr lang="en-CA" sz="2000" b="1" dirty="0">
                <a:latin typeface="&amp;quot"/>
              </a:rPr>
              <a:t>IAP2</a:t>
            </a:r>
            <a:r>
              <a:rPr lang="en-CA" sz="2000" dirty="0">
                <a:latin typeface="&amp;quot"/>
              </a:rPr>
              <a:t> </a:t>
            </a:r>
          </a:p>
        </p:txBody>
      </p:sp>
      <p:sp>
        <p:nvSpPr>
          <p:cNvPr id="44" name="Slide Number Placeholder 1">
            <a:extLst>
              <a:ext uri="{FF2B5EF4-FFF2-40B4-BE49-F238E27FC236}">
                <a16:creationId xmlns:a16="http://schemas.microsoft.com/office/drawing/2014/main" id="{27981056-4EFF-AC14-5CAB-93FA4D56FD71}"/>
              </a:ext>
            </a:extLst>
          </p:cNvPr>
          <p:cNvSpPr txBox="1">
            <a:spLocks/>
          </p:cNvSpPr>
          <p:nvPr/>
        </p:nvSpPr>
        <p:spPr>
          <a:xfrm>
            <a:off x="8610600" y="6356350"/>
            <a:ext cx="2743200" cy="365125"/>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sz="1200" dirty="0">
                <a:solidFill>
                  <a:schemeClr val="tx1"/>
                </a:solidFill>
                <a:latin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15062399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CTG_PowerPoint_Template_Bilingual_4x3">
  <a:themeElements>
    <a:clrScheme name="Custom 1">
      <a:dk1>
        <a:srgbClr val="000000"/>
      </a:dk1>
      <a:lt1>
        <a:srgbClr val="FFFFFF"/>
      </a:lt1>
      <a:dk2>
        <a:srgbClr val="434342"/>
      </a:dk2>
      <a:lt2>
        <a:srgbClr val="CDD7D9"/>
      </a:lt2>
      <a:accent1>
        <a:srgbClr val="519136"/>
      </a:accent1>
      <a:accent2>
        <a:srgbClr val="CBD9B2"/>
      </a:accent2>
      <a:accent3>
        <a:srgbClr val="E5ECD8"/>
      </a:accent3>
      <a:accent4>
        <a:srgbClr val="7C984A"/>
      </a:accent4>
      <a:accent5>
        <a:srgbClr val="C2AD8D"/>
      </a:accent5>
      <a:accent6>
        <a:srgbClr val="506E94"/>
      </a:accent6>
      <a:hlink>
        <a:srgbClr val="519136"/>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CCTG_PowerPoint_Template_English_16x9">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CTG_PowerPoint_Template_Bilingual_4x3">
  <a:themeElements>
    <a:clrScheme name="Custom 1">
      <a:dk1>
        <a:srgbClr val="000000"/>
      </a:dk1>
      <a:lt1>
        <a:srgbClr val="FFFFFF"/>
      </a:lt1>
      <a:dk2>
        <a:srgbClr val="434342"/>
      </a:dk2>
      <a:lt2>
        <a:srgbClr val="CDD7D9"/>
      </a:lt2>
      <a:accent1>
        <a:srgbClr val="519136"/>
      </a:accent1>
      <a:accent2>
        <a:srgbClr val="CBD9B2"/>
      </a:accent2>
      <a:accent3>
        <a:srgbClr val="E5ECD8"/>
      </a:accent3>
      <a:accent4>
        <a:srgbClr val="7C984A"/>
      </a:accent4>
      <a:accent5>
        <a:srgbClr val="C2AD8D"/>
      </a:accent5>
      <a:accent6>
        <a:srgbClr val="506E94"/>
      </a:accent6>
      <a:hlink>
        <a:srgbClr val="519136"/>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New OICR Palette ">
      <a:dk1>
        <a:srgbClr val="000000"/>
      </a:dk1>
      <a:lt1>
        <a:srgbClr val="FFFFFF"/>
      </a:lt1>
      <a:dk2>
        <a:srgbClr val="000000"/>
      </a:dk2>
      <a:lt2>
        <a:srgbClr val="FFFFFF"/>
      </a:lt2>
      <a:accent1>
        <a:srgbClr val="65BC45"/>
      </a:accent1>
      <a:accent2>
        <a:srgbClr val="95D5D1"/>
      </a:accent2>
      <a:accent3>
        <a:srgbClr val="0099AD"/>
      </a:accent3>
      <a:accent4>
        <a:srgbClr val="C7C7C0"/>
      </a:accent4>
      <a:accent5>
        <a:srgbClr val="FFFFFF"/>
      </a:accent5>
      <a:accent6>
        <a:srgbClr val="FFFFFF"/>
      </a:accent6>
      <a:hlink>
        <a:srgbClr val="000000"/>
      </a:hlink>
      <a:folHlink>
        <a:srgbClr val="65BC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FF00"/>
        </a:solidFill>
      </a:spPr>
      <a:bodyPr wrap="square" rtlCol="0">
        <a:spAutoFit/>
      </a:bodyPr>
      <a:lstStyle>
        <a:defPPr>
          <a:defRPr dirty="0" smtClean="0"/>
        </a:defPPr>
      </a:lstStyle>
    </a:txDef>
  </a:objectDefaults>
  <a:extraClrSchemeLst/>
</a:theme>
</file>

<file path=ppt/theme/theme6.xml><?xml version="1.0" encoding="utf-8"?>
<a:theme xmlns:a="http://schemas.openxmlformats.org/drawingml/2006/main" name="2_Office Theme">
  <a:themeElements>
    <a:clrScheme name="New OICR Palette ">
      <a:dk1>
        <a:srgbClr val="000000"/>
      </a:dk1>
      <a:lt1>
        <a:srgbClr val="FFFFFF"/>
      </a:lt1>
      <a:dk2>
        <a:srgbClr val="000000"/>
      </a:dk2>
      <a:lt2>
        <a:srgbClr val="FFFFFF"/>
      </a:lt2>
      <a:accent1>
        <a:srgbClr val="65BC45"/>
      </a:accent1>
      <a:accent2>
        <a:srgbClr val="95D5D1"/>
      </a:accent2>
      <a:accent3>
        <a:srgbClr val="0099AD"/>
      </a:accent3>
      <a:accent4>
        <a:srgbClr val="C7C7C0"/>
      </a:accent4>
      <a:accent5>
        <a:srgbClr val="FFFFFF"/>
      </a:accent5>
      <a:accent6>
        <a:srgbClr val="FFFFFF"/>
      </a:accent6>
      <a:hlink>
        <a:srgbClr val="000000"/>
      </a:hlink>
      <a:folHlink>
        <a:srgbClr val="65BC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FF00"/>
        </a:solidFill>
      </a:spPr>
      <a:bodyPr wrap="square" rtlCol="0">
        <a:spAutoFit/>
      </a:bodyPr>
      <a:lstStyle>
        <a:defPPr>
          <a:defRPr dirty="0" smtClean="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38374</TotalTime>
  <Words>3507</Words>
  <Application>Microsoft Office PowerPoint</Application>
  <PresentationFormat>Widescreen</PresentationFormat>
  <Paragraphs>727</Paragraphs>
  <Slides>40</Slides>
  <Notes>29</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40</vt:i4>
      </vt:variant>
    </vt:vector>
  </HeadingPairs>
  <TitlesOfParts>
    <vt:vector size="60" baseType="lpstr">
      <vt:lpstr>&amp;quot</vt:lpstr>
      <vt:lpstr>Abadi</vt:lpstr>
      <vt:lpstr>Arial</vt:lpstr>
      <vt:lpstr>Avenir Black</vt:lpstr>
      <vt:lpstr>Avenir Heavy</vt:lpstr>
      <vt:lpstr>Brandon Text Bold</vt:lpstr>
      <vt:lpstr>Calibri</vt:lpstr>
      <vt:lpstr>Calibri Light</vt:lpstr>
      <vt:lpstr>Century Gothic</vt:lpstr>
      <vt:lpstr>Franklin Gothic Book</vt:lpstr>
      <vt:lpstr>Lato</vt:lpstr>
      <vt:lpstr>Noto Sans Symbols</vt:lpstr>
      <vt:lpstr>Wingdings</vt:lpstr>
      <vt:lpstr>CCTG_PowerPoint_Template_Bilingual_4x3</vt:lpstr>
      <vt:lpstr>1_CCTG_PowerPoint_Template_English_16x9</vt:lpstr>
      <vt:lpstr>Custom Design</vt:lpstr>
      <vt:lpstr>1_CCTG_PowerPoint_Template_Bilingual_4x3</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 Engagement in CCTG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 Engagement – CCTG Governance</vt:lpstr>
      <vt:lpstr>Patient Engagement – CCTG Committees</vt:lpstr>
      <vt:lpstr>Patient Engagement – CCTG Network</vt:lpstr>
      <vt:lpstr>PowerPoint Presentation</vt:lpstr>
      <vt:lpstr>PowerPoint Presentation</vt:lpstr>
      <vt:lpstr>The Canadian Cancer Trials Group Clinical Trial Lifecycle</vt:lpstr>
      <vt:lpstr>The Canadian Cancer Trials Group Clinical Trial Lifecycle</vt:lpstr>
      <vt:lpstr>The Canadian Cancer Trials Group Clinical Trial Lifecycle</vt:lpstr>
      <vt:lpstr>PowerPoint Presentation</vt:lpstr>
      <vt:lpstr>Phase III - Patient Engagement – CCTG Trials </vt:lpstr>
      <vt:lpstr>PowerPoint Presentation</vt:lpstr>
      <vt:lpstr>PowerPoint Presentation</vt:lpstr>
      <vt:lpstr>Increasing Accrual</vt:lpstr>
      <vt:lpstr>Increasing Accrual</vt:lpstr>
      <vt:lpstr>PowerPoint Presentation</vt:lpstr>
      <vt:lpstr>PowerPoint Presentation</vt:lpstr>
      <vt:lpstr>Understanding Patient and Clinician Perspectives on Participation in WOO Trials </vt:lpstr>
      <vt:lpstr>Understanding Patient and Clinician Perspectives on Participation in WOO Trials </vt:lpstr>
      <vt:lpstr>PowerPoint Presentation</vt:lpstr>
      <vt:lpstr>Assisting in Increasing Funding</vt:lpstr>
      <vt:lpstr>Assisting in Successful Funding</vt:lpstr>
      <vt:lpstr>CCTG Patient Engagement</vt:lpstr>
      <vt:lpstr>PowerPoint Presentation</vt:lpstr>
      <vt:lpstr>PowerPoint Presentation</vt:lpstr>
      <vt:lpstr>PowerPoint Presentation</vt:lpstr>
    </vt:vector>
  </TitlesOfParts>
  <Company>NCIC Clinical Trials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A. Needham</dc:creator>
  <cp:lastModifiedBy>Judy Needham</cp:lastModifiedBy>
  <cp:revision>662</cp:revision>
  <cp:lastPrinted>2016-11-21T16:11:49Z</cp:lastPrinted>
  <dcterms:created xsi:type="dcterms:W3CDTF">2016-07-20T16:10:58Z</dcterms:created>
  <dcterms:modified xsi:type="dcterms:W3CDTF">2022-08-02T03:07:27Z</dcterms:modified>
</cp:coreProperties>
</file>